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F9D2F-CADC-4804-9FA9-081F747AA78A}" v="12" dt="2020-11-23T05:18:11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井 敦寛" userId="130b06c820d4b9d5" providerId="LiveId" clId="{4ADF9D2F-CADC-4804-9FA9-081F747AA78A}"/>
    <pc:docChg chg="custSel addSld delSld modSld modMainMaster">
      <pc:chgData name="藤井 敦寛" userId="130b06c820d4b9d5" providerId="LiveId" clId="{4ADF9D2F-CADC-4804-9FA9-081F747AA78A}" dt="2020-11-23T05:18:16.591" v="44" actId="403"/>
      <pc:docMkLst>
        <pc:docMk/>
      </pc:docMkLst>
      <pc:sldChg chg="modSp add">
        <pc:chgData name="藤井 敦寛" userId="130b06c820d4b9d5" providerId="LiveId" clId="{4ADF9D2F-CADC-4804-9FA9-081F747AA78A}" dt="2020-11-23T05:18:16.591" v="44" actId="403"/>
        <pc:sldMkLst>
          <pc:docMk/>
          <pc:sldMk cId="43862137" sldId="256"/>
        </pc:sldMkLst>
        <pc:spChg chg="mod">
          <ac:chgData name="藤井 敦寛" userId="130b06c820d4b9d5" providerId="LiveId" clId="{4ADF9D2F-CADC-4804-9FA9-081F747AA78A}" dt="2020-11-23T05:18:16.591" v="44" actId="403"/>
          <ac:spMkLst>
            <pc:docMk/>
            <pc:sldMk cId="43862137" sldId="256"/>
            <ac:spMk id="2" creationId="{DC9B4D7B-351E-4936-9FB4-22E0BCF70E69}"/>
          </ac:spMkLst>
        </pc:spChg>
      </pc:sldChg>
      <pc:sldChg chg="modSp add del">
        <pc:chgData name="藤井 敦寛" userId="130b06c820d4b9d5" providerId="LiveId" clId="{4ADF9D2F-CADC-4804-9FA9-081F747AA78A}" dt="2020-11-23T05:15:27.500" v="19" actId="2696"/>
        <pc:sldMkLst>
          <pc:docMk/>
          <pc:sldMk cId="198771980" sldId="256"/>
        </pc:sldMkLst>
        <pc:spChg chg="mod">
          <ac:chgData name="藤井 敦寛" userId="130b06c820d4b9d5" providerId="LiveId" clId="{4ADF9D2F-CADC-4804-9FA9-081F747AA78A}" dt="2020-11-23T05:15:10.579" v="18" actId="20577"/>
          <ac:spMkLst>
            <pc:docMk/>
            <pc:sldMk cId="198771980" sldId="256"/>
            <ac:spMk id="3" creationId="{DA86F27E-A966-4541-8D1D-A7DAD99DF250}"/>
          </ac:spMkLst>
        </pc:spChg>
      </pc:sldChg>
      <pc:sldChg chg="del">
        <pc:chgData name="藤井 敦寛" userId="130b06c820d4b9d5" providerId="LiveId" clId="{4ADF9D2F-CADC-4804-9FA9-081F747AA78A}" dt="2020-11-23T05:15:01.458" v="3" actId="2696"/>
        <pc:sldMkLst>
          <pc:docMk/>
          <pc:sldMk cId="2307507436" sldId="256"/>
        </pc:sldMkLst>
      </pc:sldChg>
      <pc:sldChg chg="modSp add del">
        <pc:chgData name="藤井 敦寛" userId="130b06c820d4b9d5" providerId="LiveId" clId="{4ADF9D2F-CADC-4804-9FA9-081F747AA78A}" dt="2020-11-23T05:17:51.266" v="39" actId="2696"/>
        <pc:sldMkLst>
          <pc:docMk/>
          <pc:sldMk cId="3474099011" sldId="256"/>
        </pc:sldMkLst>
        <pc:spChg chg="mod">
          <ac:chgData name="藤井 敦寛" userId="130b06c820d4b9d5" providerId="LiveId" clId="{4ADF9D2F-CADC-4804-9FA9-081F747AA78A}" dt="2020-11-23T05:17:10.338" v="32" actId="403"/>
          <ac:spMkLst>
            <pc:docMk/>
            <pc:sldMk cId="3474099011" sldId="256"/>
            <ac:spMk id="2" creationId="{9C2B430F-532D-4F01-9CD1-C8D1E998AFBC}"/>
          </ac:spMkLst>
        </pc:spChg>
        <pc:spChg chg="mod">
          <ac:chgData name="藤井 敦寛" userId="130b06c820d4b9d5" providerId="LiveId" clId="{4ADF9D2F-CADC-4804-9FA9-081F747AA78A}" dt="2020-11-23T05:17:46.740" v="38" actId="20577"/>
          <ac:spMkLst>
            <pc:docMk/>
            <pc:sldMk cId="3474099011" sldId="256"/>
            <ac:spMk id="4" creationId="{BA18266F-1FAB-4472-8548-37848F6B4C71}"/>
          </ac:spMkLst>
        </pc:spChg>
      </pc:sldChg>
      <pc:sldChg chg="modSp add del">
        <pc:chgData name="藤井 敦寛" userId="130b06c820d4b9d5" providerId="LiveId" clId="{4ADF9D2F-CADC-4804-9FA9-081F747AA78A}" dt="2020-11-23T05:16:38.996" v="27" actId="2696"/>
        <pc:sldMkLst>
          <pc:docMk/>
          <pc:sldMk cId="4153813875" sldId="256"/>
        </pc:sldMkLst>
        <pc:spChg chg="mod">
          <ac:chgData name="藤井 敦寛" userId="130b06c820d4b9d5" providerId="LiveId" clId="{4ADF9D2F-CADC-4804-9FA9-081F747AA78A}" dt="2020-11-23T05:16:05.128" v="24" actId="403"/>
          <ac:spMkLst>
            <pc:docMk/>
            <pc:sldMk cId="4153813875" sldId="256"/>
            <ac:spMk id="2" creationId="{CF3B2FA0-CC62-4FD2-9BE0-C3354B3C103C}"/>
          </ac:spMkLst>
        </pc:spChg>
      </pc:sldChg>
      <pc:sldChg chg="add del">
        <pc:chgData name="藤井 敦寛" userId="130b06c820d4b9d5" providerId="LiveId" clId="{4ADF9D2F-CADC-4804-9FA9-081F747AA78A}" dt="2020-11-23T05:16:27.499" v="26" actId="2696"/>
        <pc:sldMkLst>
          <pc:docMk/>
          <pc:sldMk cId="453376994" sldId="257"/>
        </pc:sldMkLst>
      </pc:sldChg>
      <pc:sldChg chg="add del">
        <pc:chgData name="藤井 敦寛" userId="130b06c820d4b9d5" providerId="LiveId" clId="{4ADF9D2F-CADC-4804-9FA9-081F747AA78A}" dt="2020-11-23T05:17:37.742" v="34" actId="2696"/>
        <pc:sldMkLst>
          <pc:docMk/>
          <pc:sldMk cId="2579013761" sldId="257"/>
        </pc:sldMkLst>
      </pc:sldChg>
      <pc:sldMasterChg chg="modSldLayout">
        <pc:chgData name="藤井 敦寛" userId="130b06c820d4b9d5" providerId="LiveId" clId="{4ADF9D2F-CADC-4804-9FA9-081F747AA78A}" dt="2020-11-23T05:14:50.956" v="2"/>
        <pc:sldMasterMkLst>
          <pc:docMk/>
          <pc:sldMasterMk cId="3324387744" sldId="2147483648"/>
        </pc:sldMasterMkLst>
        <pc:sldLayoutChg chg="modSp">
          <pc:chgData name="藤井 敦寛" userId="130b06c820d4b9d5" providerId="LiveId" clId="{4ADF9D2F-CADC-4804-9FA9-081F747AA78A}" dt="2020-11-23T05:14:29.890" v="0" actId="2711"/>
          <pc:sldLayoutMkLst>
            <pc:docMk/>
            <pc:sldMasterMk cId="3324387744" sldId="2147483648"/>
            <pc:sldLayoutMk cId="4044902134" sldId="2147483649"/>
          </pc:sldLayoutMkLst>
          <pc:spChg chg="mod">
            <ac:chgData name="藤井 敦寛" userId="130b06c820d4b9d5" providerId="LiveId" clId="{4ADF9D2F-CADC-4804-9FA9-081F747AA78A}" dt="2020-11-23T05:14:29.890" v="0" actId="2711"/>
            <ac:spMkLst>
              <pc:docMk/>
              <pc:sldMasterMk cId="3324387744" sldId="2147483648"/>
              <pc:sldLayoutMk cId="4044902134" sldId="2147483649"/>
              <ac:spMk id="16" creationId="{1D80BAED-AFAE-4116-B2B4-C55373CCB05E}"/>
            </ac:spMkLst>
          </pc:spChg>
        </pc:sldLayoutChg>
        <pc:sldLayoutChg chg="addSp delSp">
          <pc:chgData name="藤井 敦寛" userId="130b06c820d4b9d5" providerId="LiveId" clId="{4ADF9D2F-CADC-4804-9FA9-081F747AA78A}" dt="2020-11-23T05:14:50.956" v="2"/>
          <pc:sldLayoutMkLst>
            <pc:docMk/>
            <pc:sldMasterMk cId="3324387744" sldId="2147483648"/>
            <pc:sldLayoutMk cId="4127679816" sldId="2147483650"/>
          </pc:sldLayoutMkLst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2" creationId="{77B55738-5D3D-4813-84E8-3141FC4392DD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3" creationId="{92566A8B-6694-468F-AEEF-C8DD07C9B02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4" creationId="{7DF8531C-8EDD-4E7F-A076-239B14CB601C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5" creationId="{3CC7DBA4-F49D-4C48-B91B-2936EBEB7EB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6" creationId="{D2BD8BEE-19F6-4B07-B948-BDF55714FF6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7" creationId="{28475B31-648B-43FB-AAED-A94E3E7B47A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8" creationId="{11421803-0C4A-48CB-BD54-D326BA7D0C86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9" creationId="{73545C9E-0D4E-4000-96E9-64CE7EEA2525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0" creationId="{DAB85368-2961-49E6-BEAF-C27926D9625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1" creationId="{04FA4275-451B-440D-967A-1C6CC87D164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2" creationId="{1C957D30-D52A-4174-B871-D7EB24A100F8}"/>
            </ac:spMkLst>
          </pc:spChg>
          <pc:grpChg chg="add">
            <ac:chgData name="藤井 敦寛" userId="130b06c820d4b9d5" providerId="LiveId" clId="{4ADF9D2F-CADC-4804-9FA9-081F747AA78A}" dt="2020-11-23T05:14:50.956" v="2"/>
            <ac:grpSpMkLst>
              <pc:docMk/>
              <pc:sldMasterMk cId="3324387744" sldId="2147483648"/>
              <pc:sldLayoutMk cId="4127679816" sldId="2147483650"/>
              <ac:grpSpMk id="13" creationId="{B3AF5851-D692-498D-904C-068C81C6DBE2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2507A-29CE-4FCB-8EEC-8E792EA02E35}" type="datetimeFigureOut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2A3DA-E210-4C99-BA06-04F6F8F03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07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サブタイトル 2">
            <a:extLst>
              <a:ext uri="{FF2B5EF4-FFF2-40B4-BE49-F238E27FC236}">
                <a16:creationId xmlns:a16="http://schemas.microsoft.com/office/drawing/2014/main" id="{2F74F09D-D0ED-40C0-A8D5-C7E9299B1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1023" y="1948503"/>
            <a:ext cx="4114800" cy="849647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ja-JP" sz="1800" b="0" dirty="0"/>
          </a:p>
        </p:txBody>
      </p:sp>
      <p:sp>
        <p:nvSpPr>
          <p:cNvPr id="8" name="日付プレースホルダー 3">
            <a:extLst>
              <a:ext uri="{FF2B5EF4-FFF2-40B4-BE49-F238E27FC236}">
                <a16:creationId xmlns:a16="http://schemas.microsoft.com/office/drawing/2014/main" id="{8F87813D-6707-417E-B5C4-3E6FAD18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98D3432-C38B-446E-969A-78567292025D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B35F4A6-FD82-415E-8767-FF36E1A590E1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56DC56AE-1EB1-49C3-A143-00D6CFC7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05411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3E05352-1D39-4A49-A748-561123964199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E1C86619-A67E-421C-93E9-726C223901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B7A6EF33-EF89-4E3E-8DAB-422C0BC24E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787CB5D-2662-49C9-A305-491D615A9320}"/>
              </a:ext>
            </a:extLst>
          </p:cNvPr>
          <p:cNvSpPr/>
          <p:nvPr userDrawn="1"/>
        </p:nvSpPr>
        <p:spPr>
          <a:xfrm>
            <a:off x="-1" y="1"/>
            <a:ext cx="12192000" cy="1933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D80BAED-AFAE-4116-B2B4-C55373CCB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90" y="4370"/>
            <a:ext cx="12193989" cy="1929523"/>
          </a:xfrm>
        </p:spPr>
        <p:txBody>
          <a:bodyPr anchor="ctr" anchorCtr="0">
            <a:normAutofit/>
          </a:bodyPr>
          <a:lstStyle>
            <a:lvl1pPr algn="ctr">
              <a:defRPr sz="28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kumimoji="1" lang="ja-JP" altLang="en-US" sz="3600" dirty="0"/>
          </a:p>
        </p:txBody>
      </p:sp>
      <p:sp>
        <p:nvSpPr>
          <p:cNvPr id="9" name="フッター プレースホルダー 4">
            <a:extLst>
              <a:ext uri="{FF2B5EF4-FFF2-40B4-BE49-F238E27FC236}">
                <a16:creationId xmlns:a16="http://schemas.microsoft.com/office/drawing/2014/main" id="{6C501DA0-A335-4866-BFD4-3297D5D2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0" y="6444000"/>
            <a:ext cx="9936000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490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548F2-35F1-42DA-BA4C-51FE1C1B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4915B5-6A0E-4E90-BF6B-6990C7896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C6EDEF-8DF8-4A4D-9788-26B84BD5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62BA-D465-4C44-BE2B-F2A8D4F2B289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FAEC5C-65D1-4285-9BF8-75938138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FB436B-A129-4C8E-8C37-26B989C1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64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C370EB-DAF4-4068-AAE8-F23380A19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1C269E-CEAE-40BC-9F03-574D64FCA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535368-4FBB-43BB-9480-82DF985A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DDCD-FB98-44E4-BDAA-3DB16A47270F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B17E7D-28BA-4B7E-9351-FBE23CB6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22E387-C54F-4B45-A6D3-ED9FB9EB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2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28475B31-648B-43FB-AAED-A94E3E7B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11421803-0C4A-48CB-BD54-D326BA7D0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73545C9E-0D4E-4000-96E9-64CE7EEA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FD2984D-04FA-418A-85DE-0DB3CB16783E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4FA4275-451B-440D-967A-1C6CC87D164F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1C957D30-D52A-4174-B871-D7EB24A1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0541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B3AF5851-D692-498D-904C-068C81C6DBE2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5BDF76F8-F636-44B1-9D6E-41597EB4CC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415BA195-0190-4F3A-B508-515917E230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DAB85368-2961-49E6-BEAF-C27926D9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0" y="6444000"/>
            <a:ext cx="9936000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76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638CB-E50B-4750-9189-8A87F0C6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DEC27D-D692-493C-BBAD-89A6EAC04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E10C42-76F3-493E-950C-739323F8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CEDF-020F-4270-BF0A-980F8136E038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A2E592-22C0-4232-AA14-CE5E7F88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2BB206-D3E8-4C4C-B179-8AD37DC5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8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FDFA26-31BB-484C-AADA-3CFF8BBD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5C9DE7-6DAC-4997-9281-4E6C36759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B0F5B5-BEF1-4B4E-986A-E5F9F9E35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8AA91B-E794-4E63-AAFD-936EEE27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2237-9B3F-4231-B30C-59668B530BD1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89D1ED-2ECD-4436-9E8B-84554592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788B9A-4AF1-4902-88A6-95341662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39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B95BC6-2570-480F-AC1F-92CB7B7B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FD5924-EFDC-4A75-8757-13BE34CD6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0E1782-2518-4D4A-98AF-7DD568F76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D9FE19-6B9E-4ACC-A713-DD945DB05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353D3F-C2C2-4785-A81D-8E6D5C9F7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C10816-5F1E-43CA-8056-C314A6EC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FA7D-BC1F-4F29-8624-3C079AC63AB5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ADA146-DFD3-499A-8492-FD0EF6DC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F60A1A1-0E84-4581-8495-66A48200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53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F9EC0-26E1-47C4-8E5A-FB4FF9CC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15F2E88-A4C4-4B4C-A10B-9299CD2B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D27-4E70-444C-BEAA-8F4375C442D0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9295FA-09B4-4327-9AC7-58DE258E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EB8EDC-785F-47ED-8107-928B364C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3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C8389D2-714C-4B92-A574-09C9D87D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A4EF-B642-4876-A0D8-C1A1222FECFF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F15769-1FB1-4CBA-8FFD-0FBD8FAF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C1B7AF-283D-4496-84E4-4D8EEF3C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13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3FC321-23FE-4480-8F41-C489F24B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20DB4-E039-47B2-A20B-8345B771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F58BA3-E13C-4823-9A74-10F4940E7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1C4C1D-2B1F-4392-903A-7F124A5E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299D-EABC-4EEB-90B0-DD13FA256803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73914E-93EC-4B94-B170-DA945448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D7244C-4308-4A2B-94AE-180EAF30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01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B4448-0356-4C5F-AF9B-9BFC9754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C9BB98E-8E36-4917-B4A8-986F58581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7CCC89-FD32-4330-8566-61649403A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AF35A2-6883-47AF-B7AC-ED208893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F4AB-19AE-4711-AA92-655F76F7355A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A57719-5284-4772-98CB-F6E991DF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DEAE0D-1C7D-4497-ADCC-25F0C65A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64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B3888A-230B-4B9C-A129-2BB06141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DFF0D8-0B69-4FD1-94FB-E1CA7D42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882DEB-64C9-4FCB-B4D6-B718D8AAC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34200-B792-42A2-9C71-FE89F6DBFDEA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B430D4-A7A9-41A7-B385-A29D2B615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BD4E38-C269-40AE-A0D6-0A79FA83D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38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31344270-ACA6-45FC-97E0-4A36622BF0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2000" u="sng" dirty="0" err="1"/>
              <a:t>Atsuhiro</a:t>
            </a:r>
            <a:r>
              <a:rPr lang="ja-JP" altLang="en-US" sz="2000" u="sng" dirty="0"/>
              <a:t> </a:t>
            </a:r>
            <a:r>
              <a:rPr lang="en-US" altLang="ja-JP" sz="2000" u="sng" dirty="0"/>
              <a:t>FUJII</a:t>
            </a:r>
            <a:r>
              <a:rPr lang="en-US" altLang="ja-JP" sz="2000" dirty="0"/>
              <a:t> / Kazuya MURAO</a:t>
            </a:r>
          </a:p>
          <a:p>
            <a:r>
              <a:rPr lang="en-US" altLang="ja-JP" b="0" dirty="0" err="1"/>
              <a:t>Ritsumeikan</a:t>
            </a:r>
            <a:r>
              <a:rPr lang="en-US" altLang="ja-JP" b="0" dirty="0"/>
              <a:t> University, Japan</a:t>
            </a:r>
            <a:endParaRPr lang="en-US" altLang="ja-JP" sz="1800" b="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5D65BA-FC60-4F16-BE12-A0D7E54E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904ED9C-F942-4218-8EC4-614C54D85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52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</cp:lastModifiedBy>
  <cp:revision>13</cp:revision>
  <dcterms:created xsi:type="dcterms:W3CDTF">2020-11-23T05:14:16Z</dcterms:created>
  <dcterms:modified xsi:type="dcterms:W3CDTF">2020-11-24T14:28:48Z</dcterms:modified>
</cp:coreProperties>
</file>