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3" y="1933893"/>
            <a:ext cx="8067262" cy="1080000"/>
          </a:xfrm>
        </p:spPr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en-US" altLang="ja-JP" sz="2000" u="sng" dirty="0"/>
              <a:t> FUJII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Kazuki</a:t>
            </a:r>
            <a:r>
              <a:rPr lang="en-US" altLang="ja-JP" sz="2000" dirty="0"/>
              <a:t> YOSHIDA, </a:t>
            </a:r>
            <a:r>
              <a:rPr lang="en-US" altLang="ja-JP" sz="2000" dirty="0" err="1"/>
              <a:t>Kiichi</a:t>
            </a:r>
            <a:r>
              <a:rPr lang="en-US" altLang="ja-JP" sz="2000" dirty="0"/>
              <a:t> SHIRAI,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Bento Packaging Activity Recognition with Convolutional LSTM</a:t>
            </a:r>
            <a:br>
              <a:rPr kumimoji="1" lang="en-US" altLang="ja-JP" dirty="0"/>
            </a:br>
            <a:r>
              <a:rPr kumimoji="1" lang="en-US" altLang="ja-JP" dirty="0"/>
              <a:t>using Autocorrelation Function and Majority Vote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CB2B-CEF0-44D4-8D08-2638AC4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CCFB9-9DFB-4082-90A8-C8A3800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Four subjects had attached one motion capture system with 29 markers.</a:t>
            </a:r>
          </a:p>
          <a:p>
            <a:r>
              <a:rPr kumimoji="1" lang="en-US" altLang="ja-JP" dirty="0"/>
              <a:t>The markers may be labeled incorrectly in some cases due to the complex setting.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DCC488-C019-4A85-A3D5-B341D6BB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8BFB7CA-FF58-40A5-9EDF-36F3D818082B}"/>
              </a:ext>
            </a:extLst>
          </p:cNvPr>
          <p:cNvGrpSpPr/>
          <p:nvPr/>
        </p:nvGrpSpPr>
        <p:grpSpPr>
          <a:xfrm>
            <a:off x="4927433" y="3222732"/>
            <a:ext cx="4830951" cy="3089168"/>
            <a:chOff x="3680524" y="3226294"/>
            <a:chExt cx="4830951" cy="3089168"/>
          </a:xfrm>
        </p:grpSpPr>
        <p:pic>
          <p:nvPicPr>
            <p:cNvPr id="6" name="図 5" descr="ダイアグラム&#10;&#10;中程度の精度で自動的に生成された説明">
              <a:extLst>
                <a:ext uri="{FF2B5EF4-FFF2-40B4-BE49-F238E27FC236}">
                  <a16:creationId xmlns:a16="http://schemas.microsoft.com/office/drawing/2014/main" id="{82990167-3CBB-4573-A945-822C5AC3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24" y="3226294"/>
              <a:ext cx="4830951" cy="281216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E3A1D70-B8D3-4148-B1DB-03CAD01BF956}"/>
                </a:ext>
              </a:extLst>
            </p:cNvPr>
            <p:cNvSpPr txBox="1"/>
            <p:nvPr/>
          </p:nvSpPr>
          <p:spPr>
            <a:xfrm>
              <a:off x="4366951" y="6038463"/>
              <a:ext cx="345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latin typeface="Arial" panose="020B0604020202020204" pitchFamily="34" charset="0"/>
                  <a:cs typeface="Arial" panose="020B0604020202020204" pitchFamily="34" charset="0"/>
                </a:rPr>
                <a:t>https://abc-research.github.io/bento2021/data/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560A-202B-4C50-A587-8411173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(2/3)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E0984D-F3A8-4F6C-893C-25EC06A80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488630"/>
              </p:ext>
            </p:extLst>
          </p:nvPr>
        </p:nvGraphicFramePr>
        <p:xfrm>
          <a:off x="2042851" y="1690688"/>
          <a:ext cx="8106293" cy="402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298">
                  <a:extLst>
                    <a:ext uri="{9D8B030D-6E8A-4147-A177-3AD203B41FA5}">
                      <a16:colId xmlns:a16="http://schemas.microsoft.com/office/drawing/2014/main" val="1804115964"/>
                    </a:ext>
                  </a:extLst>
                </a:gridCol>
                <a:gridCol w="3408322">
                  <a:extLst>
                    <a:ext uri="{9D8B030D-6E8A-4147-A177-3AD203B41FA5}">
                      <a16:colId xmlns:a16="http://schemas.microsoft.com/office/drawing/2014/main" val="179166430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1212917404"/>
                    </a:ext>
                  </a:extLst>
                </a:gridCol>
              </a:tblGrid>
              <a:tr h="3658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Activity 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Movement direction pattern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Activity label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58900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Inward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09605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8346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6673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18414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69941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49887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over bento-box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172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75443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Fix/rearranging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42130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2291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9830E-EC37-4F17-9222-AFEF87C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516CD7-FB74-40DB-8950-BBEA8D4D02A9}"/>
              </a:ext>
            </a:extLst>
          </p:cNvPr>
          <p:cNvSpPr txBox="1"/>
          <p:nvPr/>
        </p:nvSpPr>
        <p:spPr>
          <a:xfrm>
            <a:off x="1349431" y="5783914"/>
            <a:ext cx="9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6D2-2B21-46C1-A293-2B007A86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(3/3)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6E17C3-8C4C-41E2-BCE3-A86FBDB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6DB96F4-C538-422C-BA20-8D0A0552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45363"/>
              </p:ext>
            </p:extLst>
          </p:nvPr>
        </p:nvGraphicFramePr>
        <p:xfrm>
          <a:off x="2582912" y="2682240"/>
          <a:ext cx="7026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70">
                  <a:extLst>
                    <a:ext uri="{9D8B030D-6E8A-4147-A177-3AD203B41FA5}">
                      <a16:colId xmlns:a16="http://schemas.microsoft.com/office/drawing/2014/main" val="779495497"/>
                    </a:ext>
                  </a:extLst>
                </a:gridCol>
                <a:gridCol w="1710793">
                  <a:extLst>
                    <a:ext uri="{9D8B030D-6E8A-4147-A177-3AD203B41FA5}">
                      <a16:colId xmlns:a16="http://schemas.microsoft.com/office/drawing/2014/main" val="386337475"/>
                    </a:ext>
                  </a:extLst>
                </a:gridCol>
                <a:gridCol w="1734513">
                  <a:extLst>
                    <a:ext uri="{9D8B030D-6E8A-4147-A177-3AD203B41FA5}">
                      <a16:colId xmlns:a16="http://schemas.microsoft.com/office/drawing/2014/main" val="155305358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768297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1688295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7081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segment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6962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5818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5516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0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8441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6343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8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6337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5459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5947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5481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2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174</Words>
  <Application>Microsoft Office PowerPoint</Application>
  <PresentationFormat>ワイド画面</PresentationFormat>
  <Paragraphs>73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Bento Packaging Activity Recognition with Convolutional LSTM using Autocorrelation Function and Majority Vote</vt:lpstr>
      <vt:lpstr>Dataset (1/3)</vt:lpstr>
      <vt:lpstr>Dataset (2/3)</vt:lpstr>
      <vt:lpstr>Dataset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91</cp:revision>
  <dcterms:created xsi:type="dcterms:W3CDTF">2020-11-23T05:14:16Z</dcterms:created>
  <dcterms:modified xsi:type="dcterms:W3CDTF">2021-09-01T14:53:53Z</dcterms:modified>
</cp:coreProperties>
</file>