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DF9D2F-CADC-4804-9FA9-081F747AA78A}" v="12" dt="2020-11-23T05:18:11.5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藤井 敦寛" userId="130b06c820d4b9d5" providerId="LiveId" clId="{4ADF9D2F-CADC-4804-9FA9-081F747AA78A}"/>
    <pc:docChg chg="custSel addSld delSld modSld modMainMaster">
      <pc:chgData name="藤井 敦寛" userId="130b06c820d4b9d5" providerId="LiveId" clId="{4ADF9D2F-CADC-4804-9FA9-081F747AA78A}" dt="2020-11-23T05:18:16.591" v="44" actId="403"/>
      <pc:docMkLst>
        <pc:docMk/>
      </pc:docMkLst>
      <pc:sldChg chg="modSp add">
        <pc:chgData name="藤井 敦寛" userId="130b06c820d4b9d5" providerId="LiveId" clId="{4ADF9D2F-CADC-4804-9FA9-081F747AA78A}" dt="2020-11-23T05:18:16.591" v="44" actId="403"/>
        <pc:sldMkLst>
          <pc:docMk/>
          <pc:sldMk cId="43862137" sldId="256"/>
        </pc:sldMkLst>
        <pc:spChg chg="mod">
          <ac:chgData name="藤井 敦寛" userId="130b06c820d4b9d5" providerId="LiveId" clId="{4ADF9D2F-CADC-4804-9FA9-081F747AA78A}" dt="2020-11-23T05:18:16.591" v="44" actId="403"/>
          <ac:spMkLst>
            <pc:docMk/>
            <pc:sldMk cId="43862137" sldId="256"/>
            <ac:spMk id="2" creationId="{DC9B4D7B-351E-4936-9FB4-22E0BCF70E69}"/>
          </ac:spMkLst>
        </pc:spChg>
      </pc:sldChg>
      <pc:sldChg chg="modSp add del">
        <pc:chgData name="藤井 敦寛" userId="130b06c820d4b9d5" providerId="LiveId" clId="{4ADF9D2F-CADC-4804-9FA9-081F747AA78A}" dt="2020-11-23T05:15:27.500" v="19" actId="2696"/>
        <pc:sldMkLst>
          <pc:docMk/>
          <pc:sldMk cId="198771980" sldId="256"/>
        </pc:sldMkLst>
        <pc:spChg chg="mod">
          <ac:chgData name="藤井 敦寛" userId="130b06c820d4b9d5" providerId="LiveId" clId="{4ADF9D2F-CADC-4804-9FA9-081F747AA78A}" dt="2020-11-23T05:15:10.579" v="18" actId="20577"/>
          <ac:spMkLst>
            <pc:docMk/>
            <pc:sldMk cId="198771980" sldId="256"/>
            <ac:spMk id="3" creationId="{DA86F27E-A966-4541-8D1D-A7DAD99DF250}"/>
          </ac:spMkLst>
        </pc:spChg>
      </pc:sldChg>
      <pc:sldChg chg="del">
        <pc:chgData name="藤井 敦寛" userId="130b06c820d4b9d5" providerId="LiveId" clId="{4ADF9D2F-CADC-4804-9FA9-081F747AA78A}" dt="2020-11-23T05:15:01.458" v="3" actId="2696"/>
        <pc:sldMkLst>
          <pc:docMk/>
          <pc:sldMk cId="2307507436" sldId="256"/>
        </pc:sldMkLst>
      </pc:sldChg>
      <pc:sldChg chg="modSp add del">
        <pc:chgData name="藤井 敦寛" userId="130b06c820d4b9d5" providerId="LiveId" clId="{4ADF9D2F-CADC-4804-9FA9-081F747AA78A}" dt="2020-11-23T05:17:51.266" v="39" actId="2696"/>
        <pc:sldMkLst>
          <pc:docMk/>
          <pc:sldMk cId="3474099011" sldId="256"/>
        </pc:sldMkLst>
        <pc:spChg chg="mod">
          <ac:chgData name="藤井 敦寛" userId="130b06c820d4b9d5" providerId="LiveId" clId="{4ADF9D2F-CADC-4804-9FA9-081F747AA78A}" dt="2020-11-23T05:17:10.338" v="32" actId="403"/>
          <ac:spMkLst>
            <pc:docMk/>
            <pc:sldMk cId="3474099011" sldId="256"/>
            <ac:spMk id="2" creationId="{9C2B430F-532D-4F01-9CD1-C8D1E998AFBC}"/>
          </ac:spMkLst>
        </pc:spChg>
        <pc:spChg chg="mod">
          <ac:chgData name="藤井 敦寛" userId="130b06c820d4b9d5" providerId="LiveId" clId="{4ADF9D2F-CADC-4804-9FA9-081F747AA78A}" dt="2020-11-23T05:17:46.740" v="38" actId="20577"/>
          <ac:spMkLst>
            <pc:docMk/>
            <pc:sldMk cId="3474099011" sldId="256"/>
            <ac:spMk id="4" creationId="{BA18266F-1FAB-4472-8548-37848F6B4C71}"/>
          </ac:spMkLst>
        </pc:spChg>
      </pc:sldChg>
      <pc:sldChg chg="modSp add del">
        <pc:chgData name="藤井 敦寛" userId="130b06c820d4b9d5" providerId="LiveId" clId="{4ADF9D2F-CADC-4804-9FA9-081F747AA78A}" dt="2020-11-23T05:16:38.996" v="27" actId="2696"/>
        <pc:sldMkLst>
          <pc:docMk/>
          <pc:sldMk cId="4153813875" sldId="256"/>
        </pc:sldMkLst>
        <pc:spChg chg="mod">
          <ac:chgData name="藤井 敦寛" userId="130b06c820d4b9d5" providerId="LiveId" clId="{4ADF9D2F-CADC-4804-9FA9-081F747AA78A}" dt="2020-11-23T05:16:05.128" v="24" actId="403"/>
          <ac:spMkLst>
            <pc:docMk/>
            <pc:sldMk cId="4153813875" sldId="256"/>
            <ac:spMk id="2" creationId="{CF3B2FA0-CC62-4FD2-9BE0-C3354B3C103C}"/>
          </ac:spMkLst>
        </pc:spChg>
      </pc:sldChg>
      <pc:sldChg chg="add del">
        <pc:chgData name="藤井 敦寛" userId="130b06c820d4b9d5" providerId="LiveId" clId="{4ADF9D2F-CADC-4804-9FA9-081F747AA78A}" dt="2020-11-23T05:16:27.499" v="26" actId="2696"/>
        <pc:sldMkLst>
          <pc:docMk/>
          <pc:sldMk cId="453376994" sldId="257"/>
        </pc:sldMkLst>
      </pc:sldChg>
      <pc:sldChg chg="add del">
        <pc:chgData name="藤井 敦寛" userId="130b06c820d4b9d5" providerId="LiveId" clId="{4ADF9D2F-CADC-4804-9FA9-081F747AA78A}" dt="2020-11-23T05:17:37.742" v="34" actId="2696"/>
        <pc:sldMkLst>
          <pc:docMk/>
          <pc:sldMk cId="2579013761" sldId="257"/>
        </pc:sldMkLst>
      </pc:sldChg>
      <pc:sldMasterChg chg="modSldLayout">
        <pc:chgData name="藤井 敦寛" userId="130b06c820d4b9d5" providerId="LiveId" clId="{4ADF9D2F-CADC-4804-9FA9-081F747AA78A}" dt="2020-11-23T05:14:50.956" v="2"/>
        <pc:sldMasterMkLst>
          <pc:docMk/>
          <pc:sldMasterMk cId="3324387744" sldId="2147483648"/>
        </pc:sldMasterMkLst>
        <pc:sldLayoutChg chg="modSp">
          <pc:chgData name="藤井 敦寛" userId="130b06c820d4b9d5" providerId="LiveId" clId="{4ADF9D2F-CADC-4804-9FA9-081F747AA78A}" dt="2020-11-23T05:14:29.890" v="0" actId="2711"/>
          <pc:sldLayoutMkLst>
            <pc:docMk/>
            <pc:sldMasterMk cId="3324387744" sldId="2147483648"/>
            <pc:sldLayoutMk cId="4044902134" sldId="2147483649"/>
          </pc:sldLayoutMkLst>
          <pc:spChg chg="mod">
            <ac:chgData name="藤井 敦寛" userId="130b06c820d4b9d5" providerId="LiveId" clId="{4ADF9D2F-CADC-4804-9FA9-081F747AA78A}" dt="2020-11-23T05:14:29.890" v="0" actId="2711"/>
            <ac:spMkLst>
              <pc:docMk/>
              <pc:sldMasterMk cId="3324387744" sldId="2147483648"/>
              <pc:sldLayoutMk cId="4044902134" sldId="2147483649"/>
              <ac:spMk id="16" creationId="{1D80BAED-AFAE-4116-B2B4-C55373CCB05E}"/>
            </ac:spMkLst>
          </pc:spChg>
        </pc:sldLayoutChg>
        <pc:sldLayoutChg chg="addSp delSp">
          <pc:chgData name="藤井 敦寛" userId="130b06c820d4b9d5" providerId="LiveId" clId="{4ADF9D2F-CADC-4804-9FA9-081F747AA78A}" dt="2020-11-23T05:14:50.956" v="2"/>
          <pc:sldLayoutMkLst>
            <pc:docMk/>
            <pc:sldMasterMk cId="3324387744" sldId="2147483648"/>
            <pc:sldLayoutMk cId="4127679816" sldId="2147483650"/>
          </pc:sldLayoutMkLst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2" creationId="{77B55738-5D3D-4813-84E8-3141FC4392DD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3" creationId="{92566A8B-6694-468F-AEEF-C8DD07C9B028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4" creationId="{7DF8531C-8EDD-4E7F-A076-239B14CB601C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5" creationId="{3CC7DBA4-F49D-4C48-B91B-2936EBEB7EB8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6" creationId="{D2BD8BEE-19F6-4B07-B948-BDF55714FF67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7" creationId="{28475B31-648B-43FB-AAED-A94E3E7B47A7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8" creationId="{11421803-0C4A-48CB-BD54-D326BA7D0C86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9" creationId="{73545C9E-0D4E-4000-96E9-64CE7EEA2525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10" creationId="{DAB85368-2961-49E6-BEAF-C27926D9625F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11" creationId="{04FA4275-451B-440D-967A-1C6CC87D164F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12" creationId="{1C957D30-D52A-4174-B871-D7EB24A100F8}"/>
            </ac:spMkLst>
          </pc:spChg>
          <pc:grpChg chg="add">
            <ac:chgData name="藤井 敦寛" userId="130b06c820d4b9d5" providerId="LiveId" clId="{4ADF9D2F-CADC-4804-9FA9-081F747AA78A}" dt="2020-11-23T05:14:50.956" v="2"/>
            <ac:grpSpMkLst>
              <pc:docMk/>
              <pc:sldMasterMk cId="3324387744" sldId="2147483648"/>
              <pc:sldLayoutMk cId="4127679816" sldId="2147483650"/>
              <ac:grpSpMk id="13" creationId="{B3AF5851-D692-498D-904C-068C81C6DBE2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2507A-29CE-4FCB-8EEC-8E792EA02E35}" type="datetimeFigureOut">
              <a:rPr kumimoji="1" lang="ja-JP" altLang="en-US" smtClean="0"/>
              <a:t>2021/9/6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2A3DA-E210-4C99-BA06-04F6F8F036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6077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サブタイトル 2">
            <a:extLst>
              <a:ext uri="{FF2B5EF4-FFF2-40B4-BE49-F238E27FC236}">
                <a16:creationId xmlns:a16="http://schemas.microsoft.com/office/drawing/2014/main" id="{2F74F09D-D0ED-40C0-A8D5-C7E9299B1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7044" y="1933893"/>
            <a:ext cx="4860000" cy="1080000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altLang="ja-JP" sz="1800" b="0" dirty="0"/>
          </a:p>
        </p:txBody>
      </p:sp>
      <p:sp>
        <p:nvSpPr>
          <p:cNvPr id="8" name="日付プレースホルダー 3">
            <a:extLst>
              <a:ext uri="{FF2B5EF4-FFF2-40B4-BE49-F238E27FC236}">
                <a16:creationId xmlns:a16="http://schemas.microsoft.com/office/drawing/2014/main" id="{8F87813D-6707-417E-B5C4-3E6FAD1835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98D3432-C38B-446E-969A-78567292025D}" type="datetime1">
              <a:rPr kumimoji="1" lang="ja-JP" altLang="en-US" smtClean="0"/>
              <a:t>2021/9/6</a:t>
            </a:fld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B35F4A6-FD82-415E-8767-FF36E1A590E1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スライド番号プレースホルダー 5">
            <a:extLst>
              <a:ext uri="{FF2B5EF4-FFF2-40B4-BE49-F238E27FC236}">
                <a16:creationId xmlns:a16="http://schemas.microsoft.com/office/drawing/2014/main" id="{56DC56AE-1EB1-49C3-A143-00D6CFC71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15200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3E05352-1D39-4A49-A748-561123964199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E1C86619-A67E-421C-93E9-726C223901C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B7A6EF33-EF89-4E3E-8DAB-422C0BC24E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787CB5D-2662-49C9-A305-491D615A9320}"/>
              </a:ext>
            </a:extLst>
          </p:cNvPr>
          <p:cNvSpPr/>
          <p:nvPr userDrawn="1"/>
        </p:nvSpPr>
        <p:spPr>
          <a:xfrm>
            <a:off x="-1" y="1"/>
            <a:ext cx="12192000" cy="1933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タイトル 1">
            <a:extLst>
              <a:ext uri="{FF2B5EF4-FFF2-40B4-BE49-F238E27FC236}">
                <a16:creationId xmlns:a16="http://schemas.microsoft.com/office/drawing/2014/main" id="{1D80BAED-AFAE-4116-B2B4-C55373CCB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90" y="4370"/>
            <a:ext cx="12193989" cy="1929523"/>
          </a:xfrm>
        </p:spPr>
        <p:txBody>
          <a:bodyPr anchor="ctr" anchorCtr="0">
            <a:normAutofit/>
          </a:bodyPr>
          <a:lstStyle>
            <a:lvl1pPr algn="ctr"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kumimoji="1" lang="ja-JP" altLang="en-US" sz="3600" dirty="0"/>
          </a:p>
        </p:txBody>
      </p:sp>
      <p:sp>
        <p:nvSpPr>
          <p:cNvPr id="9" name="フッター プレースホルダー 4">
            <a:extLst>
              <a:ext uri="{FF2B5EF4-FFF2-40B4-BE49-F238E27FC236}">
                <a16:creationId xmlns:a16="http://schemas.microsoft.com/office/drawing/2014/main" id="{6C501DA0-A335-4866-BFD4-3297D5D2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0" y="6444000"/>
            <a:ext cx="9936000" cy="365125"/>
          </a:xfrm>
        </p:spPr>
        <p:txBody>
          <a:bodyPr/>
          <a:lstStyle>
            <a:lvl1pPr algn="l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490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7548F2-35F1-42DA-BA4C-51FE1C1B5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54915B5-6A0E-4E90-BF6B-6990C7896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C6EDEF-8DF8-4A4D-9788-26B84BD5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62BA-D465-4C44-BE2B-F2A8D4F2B289}" type="datetime1">
              <a:rPr kumimoji="1" lang="ja-JP" altLang="en-US" smtClean="0"/>
              <a:t>2021/9/6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FAEC5C-65D1-4285-9BF8-75938138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FB436B-A129-4C8E-8C37-26B989C1C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464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CC370EB-DAF4-4068-AAE8-F23380A194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1C269E-CEAE-40BC-9F03-574D64FCA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535368-4FBB-43BB-9480-82DF985A0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DDCD-FB98-44E4-BDAA-3DB16A47270F}" type="datetime1">
              <a:rPr kumimoji="1" lang="ja-JP" altLang="en-US" smtClean="0"/>
              <a:t>2021/9/6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B17E7D-28BA-4B7E-9351-FBE23CB6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22E387-C54F-4B45-A6D3-ED9FB9EBB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22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>
            <a:extLst>
              <a:ext uri="{FF2B5EF4-FFF2-40B4-BE49-F238E27FC236}">
                <a16:creationId xmlns:a16="http://schemas.microsoft.com/office/drawing/2014/main" id="{28475B31-648B-43FB-AAED-A94E3E7B4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11421803-0C4A-48CB-BD54-D326BA7D0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日付プレースホルダー 3">
            <a:extLst>
              <a:ext uri="{FF2B5EF4-FFF2-40B4-BE49-F238E27FC236}">
                <a16:creationId xmlns:a16="http://schemas.microsoft.com/office/drawing/2014/main" id="{73545C9E-0D4E-4000-96E9-64CE7EEA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FD2984D-04FA-418A-85DE-0DB3CB16783E}" type="datetime1">
              <a:rPr kumimoji="1" lang="ja-JP" altLang="en-US" smtClean="0"/>
              <a:t>2021/9/6</a:t>
            </a:fld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4FA4275-451B-440D-967A-1C6CC87D164F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スライド番号プレースホルダー 5">
            <a:extLst>
              <a:ext uri="{FF2B5EF4-FFF2-40B4-BE49-F238E27FC236}">
                <a16:creationId xmlns:a16="http://schemas.microsoft.com/office/drawing/2014/main" id="{1C957D30-D52A-4174-B871-D7EB24A10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15200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B3AF5851-D692-498D-904C-068C81C6DBE2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5BDF76F8-F636-44B1-9D6E-41597EB4CC8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415BA195-0190-4F3A-B508-515917E230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DAB85368-2961-49E6-BEAF-C27926D96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0" y="6444000"/>
            <a:ext cx="9936000" cy="365125"/>
          </a:xfrm>
        </p:spPr>
        <p:txBody>
          <a:bodyPr/>
          <a:lstStyle>
            <a:lvl1pPr algn="l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767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1638CB-E50B-4750-9189-8A87F0C6E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DEC27D-D692-493C-BBAD-89A6EAC04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E10C42-76F3-493E-950C-739323F80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CEDF-020F-4270-BF0A-980F8136E038}" type="datetime1">
              <a:rPr kumimoji="1" lang="ja-JP" altLang="en-US" smtClean="0"/>
              <a:t>2021/9/6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A2E592-22C0-4232-AA14-CE5E7F886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2BB206-D3E8-4C4C-B179-8AD37DC5F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98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FDFA26-31BB-484C-AADA-3CFF8BBD6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5C9DE7-6DAC-4997-9281-4E6C36759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B0F5B5-BEF1-4B4E-986A-E5F9F9E35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8AA91B-E794-4E63-AAFD-936EEE270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2237-9B3F-4231-B30C-59668B530BD1}" type="datetime1">
              <a:rPr kumimoji="1" lang="ja-JP" altLang="en-US" smtClean="0"/>
              <a:t>2021/9/6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89D1ED-2ECD-4436-9E8B-845545924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8788B9A-4AF1-4902-88A6-953416625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39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B95BC6-2570-480F-AC1F-92CB7B7BD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FD5924-EFDC-4A75-8757-13BE34CD6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0E1782-2518-4D4A-98AF-7DD568F76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ED9FE19-6B9E-4ACC-A713-DD945DB05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4353D3F-C2C2-4785-A81D-8E6D5C9F7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CC10816-5F1E-43CA-8056-C314A6ECF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FA7D-BC1F-4F29-8624-3C079AC63AB5}" type="datetime1">
              <a:rPr kumimoji="1" lang="ja-JP" altLang="en-US" smtClean="0"/>
              <a:t>2021/9/6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AADA146-DFD3-499A-8492-FD0EF6DC9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F60A1A1-0E84-4581-8495-66A48200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953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F9EC0-26E1-47C4-8E5A-FB4FF9CC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15F2E88-A4C4-4B4C-A10B-9299CD2B1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FD27-4E70-444C-BEAA-8F4375C442D0}" type="datetime1">
              <a:rPr kumimoji="1" lang="ja-JP" altLang="en-US" smtClean="0"/>
              <a:t>2021/9/6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A9295FA-09B4-4327-9AC7-58DE258E3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CEB8EDC-785F-47ED-8107-928B364CA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35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C8389D2-714C-4B92-A574-09C9D87D3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A4EF-B642-4876-A0D8-C1A1222FECFF}" type="datetime1">
              <a:rPr kumimoji="1" lang="ja-JP" altLang="en-US" smtClean="0"/>
              <a:t>2021/9/6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7F15769-1FB1-4CBA-8FFD-0FBD8FAF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CC1B7AF-283D-4496-84E4-4D8EEF3CC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13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3FC321-23FE-4480-8F41-C489F24B1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020DB4-E039-47B2-A20B-8345B7717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F58BA3-E13C-4823-9A74-10F4940E7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1C4C1D-2B1F-4392-903A-7F124A5E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299D-EABC-4EEB-90B0-DD13FA256803}" type="datetime1">
              <a:rPr kumimoji="1" lang="ja-JP" altLang="en-US" smtClean="0"/>
              <a:t>2021/9/6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73914E-93EC-4B94-B170-DA945448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D7244C-4308-4A2B-94AE-180EAF306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01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5B4448-0356-4C5F-AF9B-9BFC97540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C9BB98E-8E36-4917-B4A8-986F58581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7CCC89-FD32-4330-8566-61649403A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AF35A2-6883-47AF-B7AC-ED208893B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9F4AB-19AE-4711-AA92-655F76F7355A}" type="datetime1">
              <a:rPr kumimoji="1" lang="ja-JP" altLang="en-US" smtClean="0"/>
              <a:t>2021/9/6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A57719-5284-4772-98CB-F6E991DF9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DEAE0D-1C7D-4497-ADCC-25F0C65A9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64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1B3888A-230B-4B9C-A129-2BB061411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DFF0D8-0B69-4FD1-94FB-E1CA7D429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882DEB-64C9-4FCB-B4D6-B718D8AAC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34200-B792-42A2-9C71-FE89F6DBFDEA}" type="datetime1">
              <a:rPr kumimoji="1" lang="ja-JP" altLang="en-US" smtClean="0"/>
              <a:t>2021/9/6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B430D4-A7A9-41A7-B385-A29D2B615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BD4E38-C269-40AE-A0D6-0A79FA83D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38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字幕 1">
            <a:extLst>
              <a:ext uri="{FF2B5EF4-FFF2-40B4-BE49-F238E27FC236}">
                <a16:creationId xmlns:a16="http://schemas.microsoft.com/office/drawing/2014/main" id="{2F206C54-52F7-4FF2-A9EE-2BAF20003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6983" y="1933893"/>
            <a:ext cx="8067262" cy="1080000"/>
          </a:xfrm>
        </p:spPr>
        <p:txBody>
          <a:bodyPr/>
          <a:lstStyle/>
          <a:p>
            <a:r>
              <a:rPr lang="en-US" altLang="ja-JP" sz="2000" u="sng" dirty="0" err="1"/>
              <a:t>Atsuhiro</a:t>
            </a:r>
            <a:r>
              <a:rPr lang="en-US" altLang="ja-JP" sz="2000" u="sng" dirty="0"/>
              <a:t> FUJII</a:t>
            </a:r>
            <a:r>
              <a:rPr lang="en-US" altLang="ja-JP" sz="2000" dirty="0"/>
              <a:t>, </a:t>
            </a:r>
            <a:r>
              <a:rPr lang="en-US" altLang="ja-JP" sz="2000" dirty="0" err="1"/>
              <a:t>Kazuki</a:t>
            </a:r>
            <a:r>
              <a:rPr lang="en-US" altLang="ja-JP" sz="2000" dirty="0"/>
              <a:t> YOSHIDA, </a:t>
            </a:r>
            <a:r>
              <a:rPr lang="en-US" altLang="ja-JP" sz="2000" dirty="0" err="1"/>
              <a:t>Kiichi</a:t>
            </a:r>
            <a:r>
              <a:rPr lang="en-US" altLang="ja-JP" sz="2000" dirty="0"/>
              <a:t> SHIRAI, Kazuya MURAO</a:t>
            </a:r>
          </a:p>
          <a:p>
            <a:r>
              <a:rPr lang="en-US" altLang="ja-JP" sz="1800" b="0" dirty="0" err="1"/>
              <a:t>Ritsumeikan</a:t>
            </a:r>
            <a:r>
              <a:rPr lang="en-US" altLang="ja-JP" sz="1800" b="0" dirty="0"/>
              <a:t> University, Japan</a:t>
            </a:r>
            <a:endParaRPr lang="en-US" altLang="ja-JP" b="0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41DAA82-3F22-461A-8451-128195816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C86E9A3-7836-417E-84A4-AE2085EDD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Bento Packaging Activity Recognition with Convolutional LSTM</a:t>
            </a:r>
            <a:br>
              <a:rPr kumimoji="1" lang="en-US" altLang="ja-JP" dirty="0"/>
            </a:br>
            <a:r>
              <a:rPr kumimoji="1" lang="en-US" altLang="ja-JP" dirty="0"/>
              <a:t>using Autocorrelation Function and Majority Vote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1219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8ECB2B-CEF0-44D4-8D08-2638AC4A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Dataset (1/3)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1CCFB9-9DFB-4082-90A8-C8A380082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Four subjects had attached one motion capture system with 29 markers.</a:t>
            </a:r>
          </a:p>
          <a:p>
            <a:r>
              <a:rPr kumimoji="1" lang="en-US" altLang="ja-JP" dirty="0"/>
              <a:t>The markers may be labeled incorrectly in some cases due to the complex setting.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DCC488-C019-4A85-A3D5-B341D6BBE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88BFB7CA-FF58-40A5-9EDF-36F3D818082B}"/>
              </a:ext>
            </a:extLst>
          </p:cNvPr>
          <p:cNvGrpSpPr/>
          <p:nvPr/>
        </p:nvGrpSpPr>
        <p:grpSpPr>
          <a:xfrm>
            <a:off x="4927433" y="3222732"/>
            <a:ext cx="4830951" cy="3089168"/>
            <a:chOff x="3680524" y="3226294"/>
            <a:chExt cx="4830951" cy="3089168"/>
          </a:xfrm>
        </p:grpSpPr>
        <p:pic>
          <p:nvPicPr>
            <p:cNvPr id="6" name="図 5" descr="ダイアグラム&#10;&#10;中程度の精度で自動的に生成された説明">
              <a:extLst>
                <a:ext uri="{FF2B5EF4-FFF2-40B4-BE49-F238E27FC236}">
                  <a16:creationId xmlns:a16="http://schemas.microsoft.com/office/drawing/2014/main" id="{82990167-3CBB-4573-A945-822C5AC35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0524" y="3226294"/>
              <a:ext cx="4830951" cy="2812169"/>
            </a:xfrm>
            <a:prstGeom prst="rect">
              <a:avLst/>
            </a:prstGeom>
          </p:spPr>
        </p:pic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9E3A1D70-B8D3-4148-B1DB-03CAD01BF956}"/>
                </a:ext>
              </a:extLst>
            </p:cNvPr>
            <p:cNvSpPr txBox="1"/>
            <p:nvPr/>
          </p:nvSpPr>
          <p:spPr>
            <a:xfrm>
              <a:off x="4366951" y="6038463"/>
              <a:ext cx="3458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>
                  <a:latin typeface="Arial" panose="020B0604020202020204" pitchFamily="34" charset="0"/>
                  <a:cs typeface="Arial" panose="020B0604020202020204" pitchFamily="34" charset="0"/>
                </a:rPr>
                <a:t>https://abc-research.github.io/bento2021/data/</a:t>
              </a:r>
              <a:endParaRPr kumimoji="1" lang="ja-JP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6940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8560A-202B-4C50-A587-8411173D7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Dataset (2/3)</a:t>
            </a:r>
            <a:endParaRPr kumimoji="1" lang="ja-JP" alt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AEE0984D-F3A8-4F6C-893C-25EC06A805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2989666"/>
              </p:ext>
            </p:extLst>
          </p:nvPr>
        </p:nvGraphicFramePr>
        <p:xfrm>
          <a:off x="2042851" y="1690688"/>
          <a:ext cx="8106293" cy="4024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298">
                  <a:extLst>
                    <a:ext uri="{9D8B030D-6E8A-4147-A177-3AD203B41FA5}">
                      <a16:colId xmlns:a16="http://schemas.microsoft.com/office/drawing/2014/main" val="1804115964"/>
                    </a:ext>
                  </a:extLst>
                </a:gridCol>
                <a:gridCol w="3408322">
                  <a:extLst>
                    <a:ext uri="{9D8B030D-6E8A-4147-A177-3AD203B41FA5}">
                      <a16:colId xmlns:a16="http://schemas.microsoft.com/office/drawing/2014/main" val="1791664306"/>
                    </a:ext>
                  </a:extLst>
                </a:gridCol>
                <a:gridCol w="1745673">
                  <a:extLst>
                    <a:ext uri="{9D8B030D-6E8A-4147-A177-3AD203B41FA5}">
                      <a16:colId xmlns:a16="http://schemas.microsoft.com/office/drawing/2014/main" val="1212917404"/>
                    </a:ext>
                  </a:extLst>
                </a:gridCol>
              </a:tblGrid>
              <a:tr h="36589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Activity name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Movement direction pattern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Activity label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958900"/>
                  </a:ext>
                </a:extLst>
              </a:tr>
              <a:tr h="36589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809605"/>
                  </a:ext>
                </a:extLst>
              </a:tr>
              <a:tr h="365891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Outward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958346"/>
                  </a:ext>
                </a:extLst>
              </a:tr>
              <a:tr h="36589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Forgot to put ingredients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016673"/>
                  </a:ext>
                </a:extLst>
              </a:tr>
              <a:tr h="365891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Outward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618414"/>
                  </a:ext>
                </a:extLst>
              </a:tr>
              <a:tr h="36589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Failed to put ingredients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469941"/>
                  </a:ext>
                </a:extLst>
              </a:tr>
              <a:tr h="365891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Outward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449887"/>
                  </a:ext>
                </a:extLst>
              </a:tr>
              <a:tr h="36589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Turn over bento-box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72172"/>
                  </a:ext>
                </a:extLst>
              </a:tr>
              <a:tr h="365891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Outward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575443"/>
                  </a:ext>
                </a:extLst>
              </a:tr>
              <a:tr h="36589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Fix/rearranging ingredients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942130"/>
                  </a:ext>
                </a:extLst>
              </a:tr>
              <a:tr h="365891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Outward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222916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F9830E-EC37-4F17-9222-AFEF87C4A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7516CD7-FB74-40DB-8950-BBEA8D4D02A9}"/>
              </a:ext>
            </a:extLst>
          </p:cNvPr>
          <p:cNvSpPr txBox="1"/>
          <p:nvPr/>
        </p:nvSpPr>
        <p:spPr>
          <a:xfrm>
            <a:off x="1349431" y="5783914"/>
            <a:ext cx="9493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The measurement time for each file ranges from 50 to 70 s.</a:t>
            </a:r>
            <a:endParaRPr kumimoji="1" lang="ja-JP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636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CBC6D2-2B21-46C1-A293-2B007A86F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Dataset (3/3)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06E17C3-8C4C-41E2-BCE3-A86FBDBFE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96DB96F4-C538-422C-BA20-8D0A0552E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545363"/>
              </p:ext>
            </p:extLst>
          </p:nvPr>
        </p:nvGraphicFramePr>
        <p:xfrm>
          <a:off x="2582912" y="2682240"/>
          <a:ext cx="702617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870">
                  <a:extLst>
                    <a:ext uri="{9D8B030D-6E8A-4147-A177-3AD203B41FA5}">
                      <a16:colId xmlns:a16="http://schemas.microsoft.com/office/drawing/2014/main" val="779495497"/>
                    </a:ext>
                  </a:extLst>
                </a:gridCol>
                <a:gridCol w="1710793">
                  <a:extLst>
                    <a:ext uri="{9D8B030D-6E8A-4147-A177-3AD203B41FA5}">
                      <a16:colId xmlns:a16="http://schemas.microsoft.com/office/drawing/2014/main" val="386337475"/>
                    </a:ext>
                  </a:extLst>
                </a:gridCol>
                <a:gridCol w="1734513">
                  <a:extLst>
                    <a:ext uri="{9D8B030D-6E8A-4147-A177-3AD203B41FA5}">
                      <a16:colId xmlns:a16="http://schemas.microsoft.com/office/drawing/2014/main" val="1553053584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57682976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416882958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470812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Subject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Activity label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 of segment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146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090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1~10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6962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5818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5516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709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1~10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8441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6303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6343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288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1~10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6337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5514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5459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249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Unknown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5947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5024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5481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362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3621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E24E12-9EF1-4C89-B9F8-FA59707B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Method – Preprocessing </a:t>
            </a:r>
            <a:r>
              <a:rPr kumimoji="1" lang="en-US" altLang="ja-JP" sz="2000" dirty="0"/>
              <a:t>(Overall)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495D613-2D42-46FF-80C9-D454A82D4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0ED73B10-1DA9-48A8-BEDF-DC90C816C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1388" y="2019993"/>
            <a:ext cx="9469224" cy="428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21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308CA7-6A5F-4EA4-AECD-86ECD09DF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Method – Preprocessing </a:t>
            </a:r>
            <a:r>
              <a:rPr kumimoji="1" lang="en-US" altLang="ja-JP" sz="2000" dirty="0"/>
              <a:t>(Converting process)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BFC3EE-DBD8-449E-934C-E45E4C1B9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This process convert to velocity data from the raw data.</a:t>
            </a:r>
          </a:p>
          <a:p>
            <a:r>
              <a:rPr kumimoji="1" lang="en-US" altLang="ja-JP" dirty="0"/>
              <a:t>First, the process interpolate the missing values in the raw data.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lang="en-US" altLang="ja-JP" dirty="0"/>
              <a:t>Next, the interpolated data was used to calculate the velocity data.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0B09C09-F32E-4BD2-B1CD-711869BD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5978E11-6ABC-43FC-950A-2FDE2AB4A638}"/>
              </a:ext>
            </a:extLst>
          </p:cNvPr>
          <p:cNvSpPr txBox="1"/>
          <p:nvPr/>
        </p:nvSpPr>
        <p:spPr>
          <a:xfrm>
            <a:off x="7981246" y="3749043"/>
            <a:ext cx="764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1439562-ADAC-4034-B6DE-1B11A08C2047}"/>
              </a:ext>
            </a:extLst>
          </p:cNvPr>
          <p:cNvSpPr txBox="1"/>
          <p:nvPr/>
        </p:nvSpPr>
        <p:spPr>
          <a:xfrm>
            <a:off x="6791662" y="3767442"/>
            <a:ext cx="764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300</a:t>
            </a:r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599EAF4B-AD26-45B5-AD58-6B9DD7D16483}"/>
              </a:ext>
            </a:extLst>
          </p:cNvPr>
          <p:cNvGrpSpPr/>
          <p:nvPr/>
        </p:nvGrpSpPr>
        <p:grpSpPr>
          <a:xfrm>
            <a:off x="5345078" y="2995475"/>
            <a:ext cx="6134792" cy="1153678"/>
            <a:chOff x="5004256" y="2829217"/>
            <a:chExt cx="6134792" cy="1153678"/>
          </a:xfrm>
        </p:grpSpPr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BB159B8C-FDFE-4AA2-A187-8EC36E9E77E3}"/>
                </a:ext>
              </a:extLst>
            </p:cNvPr>
            <p:cNvCxnSpPr/>
            <p:nvPr/>
          </p:nvCxnSpPr>
          <p:spPr>
            <a:xfrm>
              <a:off x="5004256" y="3429000"/>
              <a:ext cx="61347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9DF56975-65A8-4F93-ABB7-F999F4F8F501}"/>
                </a:ext>
              </a:extLst>
            </p:cNvPr>
            <p:cNvGrpSpPr/>
            <p:nvPr/>
          </p:nvGrpSpPr>
          <p:grpSpPr>
            <a:xfrm>
              <a:off x="5261260" y="2829217"/>
              <a:ext cx="764768" cy="1153678"/>
              <a:chOff x="2743200" y="2829217"/>
              <a:chExt cx="764768" cy="1153678"/>
            </a:xfrm>
          </p:grpSpPr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60C75171-2EA8-4DCD-9CB9-9EF48A2DE05E}"/>
                  </a:ext>
                </a:extLst>
              </p:cNvPr>
              <p:cNvCxnSpPr/>
              <p:nvPr/>
            </p:nvCxnSpPr>
            <p:spPr>
              <a:xfrm>
                <a:off x="3125585" y="3258589"/>
                <a:ext cx="0" cy="32419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7C0CAD79-42A2-4F83-8DE0-73B5FB1AC337}"/>
                      </a:ext>
                    </a:extLst>
                  </p:cNvPr>
                  <p:cNvSpPr txBox="1"/>
                  <p:nvPr/>
                </p:nvSpPr>
                <p:spPr>
                  <a:xfrm>
                    <a:off x="2743200" y="2829217"/>
                    <a:ext cx="764767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kumimoji="1" lang="ja-JP" altLang="en-US" sz="2000" dirty="0"/>
                  </a:p>
                </p:txBody>
              </p:sp>
            </mc:Choice>
            <mc:Fallback xmlns="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7C0CAD79-42A2-4F83-8DE0-73B5FB1AC3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3200" y="2829217"/>
                    <a:ext cx="764767" cy="40011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74D44D82-4FF8-4830-B5C2-03694BAC0853}"/>
                  </a:ext>
                </a:extLst>
              </p:cNvPr>
              <p:cNvSpPr txBox="1"/>
              <p:nvPr/>
            </p:nvSpPr>
            <p:spPr>
              <a:xfrm>
                <a:off x="2743201" y="3582785"/>
                <a:ext cx="7647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100</a:t>
                </a:r>
                <a:endParaRPr kumimoji="1" lang="ja-JP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22ED11BF-F05B-4B15-810E-984090780C41}"/>
                </a:ext>
              </a:extLst>
            </p:cNvPr>
            <p:cNvGrpSpPr/>
            <p:nvPr/>
          </p:nvGrpSpPr>
          <p:grpSpPr>
            <a:xfrm>
              <a:off x="10019590" y="2829217"/>
              <a:ext cx="764768" cy="1153678"/>
              <a:chOff x="2743200" y="2829217"/>
              <a:chExt cx="764768" cy="1153678"/>
            </a:xfrm>
          </p:grpSpPr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4F1EC107-5F0E-4391-BB13-38B4F599DD4A}"/>
                  </a:ext>
                </a:extLst>
              </p:cNvPr>
              <p:cNvCxnSpPr/>
              <p:nvPr/>
            </p:nvCxnSpPr>
            <p:spPr>
              <a:xfrm>
                <a:off x="3125585" y="3258589"/>
                <a:ext cx="0" cy="32419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16608A9E-C52D-4E57-BAFA-80649379DC4E}"/>
                      </a:ext>
                    </a:extLst>
                  </p:cNvPr>
                  <p:cNvSpPr txBox="1"/>
                  <p:nvPr/>
                </p:nvSpPr>
                <p:spPr>
                  <a:xfrm>
                    <a:off x="2743200" y="2829217"/>
                    <a:ext cx="764767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kumimoji="1" lang="ja-JP" altLang="en-US" sz="2000" dirty="0"/>
                  </a:p>
                </p:txBody>
              </p:sp>
            </mc:Choice>
            <mc:Fallback xmlns=""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16608A9E-C52D-4E57-BAFA-80649379DC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3200" y="2829217"/>
                    <a:ext cx="764767" cy="400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B1E6BADA-3B67-4B47-BA8D-92DA8327F8BD}"/>
                  </a:ext>
                </a:extLst>
              </p:cNvPr>
              <p:cNvSpPr txBox="1"/>
              <p:nvPr/>
            </p:nvSpPr>
            <p:spPr>
              <a:xfrm>
                <a:off x="2743201" y="3582785"/>
                <a:ext cx="7647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r>
                  <a:rPr kumimoji="1"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00</a:t>
                </a:r>
                <a:endParaRPr kumimoji="1" lang="ja-JP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EBF24569-A2CB-4345-B3BD-984A78A37A1E}"/>
                </a:ext>
              </a:extLst>
            </p:cNvPr>
            <p:cNvCxnSpPr/>
            <p:nvPr/>
          </p:nvCxnSpPr>
          <p:spPr>
            <a:xfrm>
              <a:off x="8022808" y="3258589"/>
              <a:ext cx="0" cy="3241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D99D9A4D-14E6-4557-B91A-3D9F07004494}"/>
                    </a:ext>
                  </a:extLst>
                </p:cNvPr>
                <p:cNvSpPr txBox="1"/>
                <p:nvPr/>
              </p:nvSpPr>
              <p:spPr>
                <a:xfrm>
                  <a:off x="7640423" y="2829217"/>
                  <a:ext cx="76476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D99D9A4D-14E6-4557-B91A-3D9F070044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0423" y="2829217"/>
                  <a:ext cx="764767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FBD41417-96FB-47D5-8497-69FAB12135AC}"/>
                </a:ext>
              </a:extLst>
            </p:cNvPr>
            <p:cNvCxnSpPr/>
            <p:nvPr/>
          </p:nvCxnSpPr>
          <p:spPr>
            <a:xfrm>
              <a:off x="6833224" y="3276988"/>
              <a:ext cx="0" cy="3241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7456E9BA-F12F-4E34-A13D-00A12F844EB8}"/>
                    </a:ext>
                  </a:extLst>
                </p:cNvPr>
                <p:cNvSpPr txBox="1"/>
                <p:nvPr/>
              </p:nvSpPr>
              <p:spPr>
                <a:xfrm>
                  <a:off x="6450839" y="2847616"/>
                  <a:ext cx="76476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7456E9BA-F12F-4E34-A13D-00A12F844E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0839" y="2847616"/>
                  <a:ext cx="764767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CEF6090F-17D5-408F-86F6-BA921F3EC220}"/>
                </a:ext>
              </a:extLst>
            </p:cNvPr>
            <p:cNvCxnSpPr/>
            <p:nvPr/>
          </p:nvCxnSpPr>
          <p:spPr>
            <a:xfrm>
              <a:off x="9212387" y="3281533"/>
              <a:ext cx="0" cy="3241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FEECCCD2-9AA2-4D8B-97F8-BAC6A37A27A8}"/>
                    </a:ext>
                  </a:extLst>
                </p:cNvPr>
                <p:cNvSpPr txBox="1"/>
                <p:nvPr/>
              </p:nvSpPr>
              <p:spPr>
                <a:xfrm>
                  <a:off x="8830002" y="2852161"/>
                  <a:ext cx="76476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FEECCCD2-9AA2-4D8B-97F8-BAC6A37A27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0002" y="2852161"/>
                  <a:ext cx="764767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01D7077F-C172-4C5C-A442-9F250EC400A5}"/>
              </a:ext>
            </a:extLst>
          </p:cNvPr>
          <p:cNvSpPr txBox="1"/>
          <p:nvPr/>
        </p:nvSpPr>
        <p:spPr>
          <a:xfrm>
            <a:off x="9170825" y="3771987"/>
            <a:ext cx="764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62ABA0D7-A2C4-4B60-8742-7CD1636CB030}"/>
                  </a:ext>
                </a:extLst>
              </p:cNvPr>
              <p:cNvSpPr txBox="1"/>
              <p:nvPr/>
            </p:nvSpPr>
            <p:spPr>
              <a:xfrm>
                <a:off x="977645" y="3250420"/>
                <a:ext cx="4334502" cy="689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62ABA0D7-A2C4-4B60-8742-7CD1636CB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45" y="3250420"/>
                <a:ext cx="4334502" cy="6896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02113CCF-8DA4-4A02-9334-B0F28D55E61A}"/>
                  </a:ext>
                </a:extLst>
              </p:cNvPr>
              <p:cNvSpPr txBox="1"/>
              <p:nvPr/>
            </p:nvSpPr>
            <p:spPr>
              <a:xfrm>
                <a:off x="2368430" y="5233652"/>
                <a:ext cx="4256117" cy="689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den>
                      </m:f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02113CCF-8DA4-4A02-9334-B0F28D55E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430" y="5233652"/>
                <a:ext cx="4256117" cy="6896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733FA0F-0683-40C6-B340-5145857ECA56}"/>
              </a:ext>
            </a:extLst>
          </p:cNvPr>
          <p:cNvSpPr txBox="1"/>
          <p:nvPr/>
        </p:nvSpPr>
        <p:spPr>
          <a:xfrm>
            <a:off x="6192987" y="5604653"/>
            <a:ext cx="3742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The dataset frequency was 100 Hz.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2D308EA2-FD95-4545-A388-9C4A4BD189B1}"/>
              </a:ext>
            </a:extLst>
          </p:cNvPr>
          <p:cNvCxnSpPr>
            <a:stCxn id="48" idx="1"/>
          </p:cNvCxnSpPr>
          <p:nvPr/>
        </p:nvCxnSpPr>
        <p:spPr>
          <a:xfrm flipH="1">
            <a:off x="5444841" y="5789319"/>
            <a:ext cx="74814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60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9" grpId="0"/>
      <p:bldP spid="43" grpId="0"/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0145C6-C0DA-409B-A7E1-C9F84380A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Method – Preprocessing </a:t>
            </a:r>
            <a:r>
              <a:rPr kumimoji="1" lang="en-US" altLang="ja-JP" sz="2000" dirty="0"/>
              <a:t>(Partitioning process)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8CEA2E-7034-47DA-8CD3-5EB08A264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This process of divide the given data of approximately 60 s into data for one operation.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50D577F-C0DE-4D8E-8E41-8F809833F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3EFB327B-44B4-4F84-B498-0A70F1F2E172}"/>
              </a:ext>
            </a:extLst>
          </p:cNvPr>
          <p:cNvCxnSpPr>
            <a:cxnSpLocks/>
          </p:cNvCxnSpPr>
          <p:nvPr/>
        </p:nvCxnSpPr>
        <p:spPr>
          <a:xfrm>
            <a:off x="2967645" y="4432794"/>
            <a:ext cx="23275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FD768AC9-EC64-48B2-AA06-44DC23254DD4}"/>
              </a:ext>
            </a:extLst>
          </p:cNvPr>
          <p:cNvSpPr/>
          <p:nvPr/>
        </p:nvSpPr>
        <p:spPr>
          <a:xfrm>
            <a:off x="3269716" y="4123141"/>
            <a:ext cx="1712422" cy="61930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endParaRPr kumimoji="1" lang="ja-JP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18BFFC0C-4D01-42B8-A673-B2BBEEA211F0}"/>
              </a:ext>
            </a:extLst>
          </p:cNvPr>
          <p:cNvCxnSpPr>
            <a:cxnSpLocks/>
          </p:cNvCxnSpPr>
          <p:nvPr/>
        </p:nvCxnSpPr>
        <p:spPr>
          <a:xfrm>
            <a:off x="6479426" y="4430660"/>
            <a:ext cx="23275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725FF514-A537-4ADB-BCDE-D153A02BC874}"/>
              </a:ext>
            </a:extLst>
          </p:cNvPr>
          <p:cNvSpPr/>
          <p:nvPr/>
        </p:nvSpPr>
        <p:spPr>
          <a:xfrm>
            <a:off x="6781497" y="4121007"/>
            <a:ext cx="1712422" cy="61930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utocorrelation</a:t>
            </a:r>
          </a:p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kumimoji="1" lang="ja-JP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2B7C00B3-6FEE-4E4E-B4C4-E0AD931384CE}"/>
              </a:ext>
            </a:extLst>
          </p:cNvPr>
          <p:cNvGrpSpPr/>
          <p:nvPr/>
        </p:nvGrpSpPr>
        <p:grpSpPr>
          <a:xfrm>
            <a:off x="1387326" y="2819058"/>
            <a:ext cx="2021434" cy="3379723"/>
            <a:chOff x="1387326" y="2819058"/>
            <a:chExt cx="2021434" cy="3379723"/>
          </a:xfrm>
        </p:grpSpPr>
        <p:pic>
          <p:nvPicPr>
            <p:cNvPr id="18" name="グラフィックス 17">
              <a:extLst>
                <a:ext uri="{FF2B5EF4-FFF2-40B4-BE49-F238E27FC236}">
                  <a16:creationId xmlns:a16="http://schemas.microsoft.com/office/drawing/2014/main" id="{2D923DFB-D21F-42E9-80D5-8472E82E5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207210" y="4039802"/>
              <a:ext cx="2381667" cy="785985"/>
            </a:xfrm>
            <a:prstGeom prst="rect">
              <a:avLst/>
            </a:prstGeom>
          </p:spPr>
        </p:pic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395BEB57-D0DD-4171-8A65-905B90779D5C}"/>
                </a:ext>
              </a:extLst>
            </p:cNvPr>
            <p:cNvSpPr txBox="1"/>
            <p:nvPr/>
          </p:nvSpPr>
          <p:spPr>
            <a:xfrm>
              <a:off x="1387326" y="5552450"/>
              <a:ext cx="20214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ime-series</a:t>
              </a:r>
            </a:p>
            <a:p>
              <a:pPr algn="ctr"/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velocity data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9051B928-2D60-4F0C-B582-1D15E0226BE4}"/>
                </a:ext>
              </a:extLst>
            </p:cNvPr>
            <p:cNvSpPr txBox="1"/>
            <p:nvPr/>
          </p:nvSpPr>
          <p:spPr>
            <a:xfrm>
              <a:off x="1631654" y="2819058"/>
              <a:ext cx="1532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One file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AECECC91-F8BF-4B3E-BEB7-456D8C62B0C6}"/>
              </a:ext>
            </a:extLst>
          </p:cNvPr>
          <p:cNvGrpSpPr/>
          <p:nvPr/>
        </p:nvGrpSpPr>
        <p:grpSpPr>
          <a:xfrm>
            <a:off x="4904726" y="2815078"/>
            <a:ext cx="2021434" cy="3106704"/>
            <a:chOff x="4904726" y="2815078"/>
            <a:chExt cx="2021434" cy="3106704"/>
          </a:xfrm>
        </p:grpSpPr>
        <p:pic>
          <p:nvPicPr>
            <p:cNvPr id="22" name="グラフィックス 21">
              <a:extLst>
                <a:ext uri="{FF2B5EF4-FFF2-40B4-BE49-F238E27FC236}">
                  <a16:creationId xmlns:a16="http://schemas.microsoft.com/office/drawing/2014/main" id="{C909EE0B-0C5E-4B12-A6E0-871785603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4724609" y="4039800"/>
              <a:ext cx="2381669" cy="785987"/>
            </a:xfrm>
            <a:prstGeom prst="rect">
              <a:avLst/>
            </a:prstGeom>
          </p:spPr>
        </p:pic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8AEC69C8-DE65-4087-B2AE-0B821A84B052}"/>
                </a:ext>
              </a:extLst>
            </p:cNvPr>
            <p:cNvSpPr txBox="1"/>
            <p:nvPr/>
          </p:nvSpPr>
          <p:spPr>
            <a:xfrm>
              <a:off x="4904726" y="5552450"/>
              <a:ext cx="2021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Synthetic wave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B314718C-1434-405F-A473-10790418D646}"/>
                </a:ext>
              </a:extLst>
            </p:cNvPr>
            <p:cNvSpPr txBox="1"/>
            <p:nvPr/>
          </p:nvSpPr>
          <p:spPr>
            <a:xfrm>
              <a:off x="5149054" y="2815078"/>
              <a:ext cx="1532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One file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472FECB1-D8D4-416D-A2E1-728808BDD0BC}"/>
              </a:ext>
            </a:extLst>
          </p:cNvPr>
          <p:cNvGrpSpPr/>
          <p:nvPr/>
        </p:nvGrpSpPr>
        <p:grpSpPr>
          <a:xfrm>
            <a:off x="8616370" y="2817245"/>
            <a:ext cx="2021434" cy="3381536"/>
            <a:chOff x="8616370" y="2817245"/>
            <a:chExt cx="2021434" cy="3381536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382A86BA-0672-4BA0-9060-C5CE27AF3CCF}"/>
                </a:ext>
              </a:extLst>
            </p:cNvPr>
            <p:cNvGrpSpPr/>
            <p:nvPr/>
          </p:nvGrpSpPr>
          <p:grpSpPr>
            <a:xfrm>
              <a:off x="9039851" y="3708947"/>
              <a:ext cx="1106161" cy="1443421"/>
              <a:chOff x="4889172" y="3071307"/>
              <a:chExt cx="1106161" cy="1443421"/>
            </a:xfrm>
          </p:grpSpPr>
          <p:pic>
            <p:nvPicPr>
              <p:cNvPr id="8" name="グラフィックス 7">
                <a:extLst>
                  <a:ext uri="{FF2B5EF4-FFF2-40B4-BE49-F238E27FC236}">
                    <a16:creationId xmlns:a16="http://schemas.microsoft.com/office/drawing/2014/main" id="{D9F20248-2881-448F-ACD5-374A3F5E98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6200000">
                <a:off x="5269551" y="3280456"/>
                <a:ext cx="934932" cy="516633"/>
              </a:xfrm>
              <a:prstGeom prst="rect">
                <a:avLst/>
              </a:prstGeom>
            </p:spPr>
          </p:pic>
          <p:pic>
            <p:nvPicPr>
              <p:cNvPr id="9" name="グラフィックス 8">
                <a:extLst>
                  <a:ext uri="{FF2B5EF4-FFF2-40B4-BE49-F238E27FC236}">
                    <a16:creationId xmlns:a16="http://schemas.microsoft.com/office/drawing/2014/main" id="{8DFABDC1-0224-4CA8-922E-115F09B849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6200000">
                <a:off x="5136622" y="3391262"/>
                <a:ext cx="934932" cy="516633"/>
              </a:xfrm>
              <a:prstGeom prst="rect">
                <a:avLst/>
              </a:prstGeom>
            </p:spPr>
          </p:pic>
          <p:pic>
            <p:nvPicPr>
              <p:cNvPr id="11" name="グラフィックス 10">
                <a:extLst>
                  <a:ext uri="{FF2B5EF4-FFF2-40B4-BE49-F238E27FC236}">
                    <a16:creationId xmlns:a16="http://schemas.microsoft.com/office/drawing/2014/main" id="{B370F74D-E703-449F-8C97-5011F01FF8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6200000">
                <a:off x="4987530" y="3526199"/>
                <a:ext cx="934932" cy="516633"/>
              </a:xfrm>
              <a:prstGeom prst="rect">
                <a:avLst/>
              </a:prstGeom>
            </p:spPr>
          </p:pic>
          <p:pic>
            <p:nvPicPr>
              <p:cNvPr id="12" name="グラフィックス 11">
                <a:extLst>
                  <a:ext uri="{FF2B5EF4-FFF2-40B4-BE49-F238E27FC236}">
                    <a16:creationId xmlns:a16="http://schemas.microsoft.com/office/drawing/2014/main" id="{256EB457-7493-40EF-AABB-5389175549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6200000">
                <a:off x="4828428" y="3657572"/>
                <a:ext cx="934932" cy="516633"/>
              </a:xfrm>
              <a:prstGeom prst="rect">
                <a:avLst/>
              </a:prstGeom>
            </p:spPr>
          </p:pic>
          <p:pic>
            <p:nvPicPr>
              <p:cNvPr id="13" name="グラフィックス 12">
                <a:extLst>
                  <a:ext uri="{FF2B5EF4-FFF2-40B4-BE49-F238E27FC236}">
                    <a16:creationId xmlns:a16="http://schemas.microsoft.com/office/drawing/2014/main" id="{291C0B24-A91A-4096-8350-28B7DAC44C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6200000">
                <a:off x="4680023" y="3788945"/>
                <a:ext cx="934932" cy="516633"/>
              </a:xfrm>
              <a:prstGeom prst="rect">
                <a:avLst/>
              </a:prstGeom>
            </p:spPr>
          </p:pic>
        </p:grp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7E5D3C63-81BD-44A4-BF9D-9D703B8DF1A7}"/>
                </a:ext>
              </a:extLst>
            </p:cNvPr>
            <p:cNvSpPr txBox="1"/>
            <p:nvPr/>
          </p:nvSpPr>
          <p:spPr>
            <a:xfrm>
              <a:off x="8616370" y="5275451"/>
              <a:ext cx="202143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ne operation</a:t>
              </a:r>
            </a:p>
            <a:p>
              <a:pPr algn="ctr"/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time-series</a:t>
              </a:r>
            </a:p>
            <a:p>
              <a:pPr algn="ctr"/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velocity data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5D895A4C-A20B-42A3-A1C7-FFBAE652ECE5}"/>
                    </a:ext>
                  </a:extLst>
                </p:cNvPr>
                <p:cNvSpPr txBox="1"/>
                <p:nvPr/>
              </p:nvSpPr>
              <p:spPr>
                <a:xfrm>
                  <a:off x="8839286" y="2817245"/>
                  <a:ext cx="15327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𝑅</m:t>
                      </m:r>
                    </m:oMath>
                  </a14:m>
                  <a:r>
                    <a:rPr kumimoji="1" lang="ja-JP" alt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ja-JP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files</a:t>
                  </a:r>
                  <a:endParaRPr kumimoji="1" lang="ja-JP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5D895A4C-A20B-42A3-A1C7-FFBAE652EC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286" y="2817245"/>
                  <a:ext cx="1532778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0163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308</Words>
  <Application>Microsoft Office PowerPoint</Application>
  <PresentationFormat>ワイド画面</PresentationFormat>
  <Paragraphs>111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游ゴシック</vt:lpstr>
      <vt:lpstr>游ゴシック Light</vt:lpstr>
      <vt:lpstr>Arial</vt:lpstr>
      <vt:lpstr>Cambria Math</vt:lpstr>
      <vt:lpstr>Office テーマ</vt:lpstr>
      <vt:lpstr>Bento Packaging Activity Recognition with Convolutional LSTM using Autocorrelation Function and Majority Vote</vt:lpstr>
      <vt:lpstr>Dataset (1/3)</vt:lpstr>
      <vt:lpstr>Dataset (2/3)</vt:lpstr>
      <vt:lpstr>Dataset (3/3)</vt:lpstr>
      <vt:lpstr>Method – Preprocessing (Overall)</vt:lpstr>
      <vt:lpstr>Method – Preprocessing (Converting process)</vt:lpstr>
      <vt:lpstr>Method – Preprocessing (Partitioning process)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藤井 敦寛</dc:creator>
  <cp:lastModifiedBy>藤井 敦寛</cp:lastModifiedBy>
  <cp:revision>220</cp:revision>
  <dcterms:created xsi:type="dcterms:W3CDTF">2020-11-23T05:14:16Z</dcterms:created>
  <dcterms:modified xsi:type="dcterms:W3CDTF">2021-09-06T15:06:22Z</dcterms:modified>
</cp:coreProperties>
</file>