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208214"/>
            <a:chOff x="2610747" y="1809344"/>
            <a:chExt cx="5880939" cy="3208214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(a) </a:t>
              </a:r>
              <a:r>
                <a:rPr kumimoji="1" lang="ja-JP" altLang="en-US" sz="1600" b="1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(b) </a:t>
              </a:r>
              <a:r>
                <a:rPr lang="ja-JP" altLang="en-US" sz="1600" b="1" dirty="0"/>
                <a:t>生成した</a:t>
              </a:r>
              <a:r>
                <a:rPr kumimoji="1" lang="ja-JP" altLang="en-US" sz="1600" b="1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CBD70E-F2CD-4A9E-93D0-653916FD2D3D}"/>
              </a:ext>
            </a:extLst>
          </p:cNvPr>
          <p:cNvGrpSpPr/>
          <p:nvPr/>
        </p:nvGrpSpPr>
        <p:grpSpPr>
          <a:xfrm>
            <a:off x="1689393" y="2121243"/>
            <a:ext cx="8813214" cy="3009990"/>
            <a:chOff x="1679665" y="2285999"/>
            <a:chExt cx="8813214" cy="300999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B53520A-97EF-4266-BDF9-878F1D664582}"/>
                </a:ext>
              </a:extLst>
            </p:cNvPr>
            <p:cNvGrpSpPr/>
            <p:nvPr/>
          </p:nvGrpSpPr>
          <p:grpSpPr>
            <a:xfrm>
              <a:off x="1679665" y="2285999"/>
              <a:ext cx="2971812" cy="2128841"/>
              <a:chOff x="1410590" y="2636195"/>
              <a:chExt cx="2971812" cy="2128841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1EB642D9-1412-45A5-A464-B2096AE1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590" y="2636195"/>
                <a:ext cx="2971812" cy="2128841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824C82D-5FBB-4F18-A367-8AC5A24E9DE5}"/>
                  </a:ext>
                </a:extLst>
              </p:cNvPr>
              <p:cNvSpPr/>
              <p:nvPr/>
            </p:nvSpPr>
            <p:spPr>
              <a:xfrm>
                <a:off x="2986391" y="2850206"/>
                <a:ext cx="1031132" cy="486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❤ 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F0DEE3-61A8-4884-A871-F264E7095E2F}"/>
                </a:ext>
              </a:extLst>
            </p:cNvPr>
            <p:cNvSpPr txBox="1"/>
            <p:nvPr/>
          </p:nvSpPr>
          <p:spPr>
            <a:xfrm>
              <a:off x="1730741" y="4464992"/>
              <a:ext cx="286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目標心拍数を入力</a:t>
              </a:r>
              <a:endParaRPr kumimoji="1" lang="en-US" altLang="ja-JP" sz="2400" b="1" dirty="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39F1B60-A3EB-4FC0-B769-80CC15506DA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174" y="3354523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2423405-DB22-4C0B-AC4E-847A19D79765}"/>
                </a:ext>
              </a:extLst>
            </p:cNvPr>
            <p:cNvSpPr txBox="1"/>
            <p:nvPr/>
          </p:nvSpPr>
          <p:spPr>
            <a:xfrm>
              <a:off x="4795952" y="3450304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9854E7D-AEC9-4EE4-8921-5EE49E61F5D8}"/>
                </a:ext>
              </a:extLst>
            </p:cNvPr>
            <p:cNvGrpSpPr/>
            <p:nvPr/>
          </p:nvGrpSpPr>
          <p:grpSpPr>
            <a:xfrm>
              <a:off x="7199394" y="2285999"/>
              <a:ext cx="3293485" cy="2128841"/>
              <a:chOff x="6930319" y="2636195"/>
              <a:chExt cx="3293485" cy="2128841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A6703CF-FD48-43A5-9626-8E74BBB0DC55}"/>
                  </a:ext>
                </a:extLst>
              </p:cNvPr>
              <p:cNvSpPr/>
              <p:nvPr/>
            </p:nvSpPr>
            <p:spPr>
              <a:xfrm>
                <a:off x="7039811" y="3100311"/>
                <a:ext cx="2535446" cy="1200608"/>
              </a:xfrm>
              <a:prstGeom prst="rect">
                <a:avLst/>
              </a:prstGeom>
              <a:solidFill>
                <a:schemeClr val="bg2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F0A246C-BFB0-4B63-BF0D-18C5C9A29238}"/>
                  </a:ext>
                </a:extLst>
              </p:cNvPr>
              <p:cNvGrpSpPr/>
              <p:nvPr/>
            </p:nvGrpSpPr>
            <p:grpSpPr>
              <a:xfrm>
                <a:off x="8489364" y="2636195"/>
                <a:ext cx="1734440" cy="2128841"/>
                <a:chOff x="8071076" y="2636195"/>
                <a:chExt cx="1734440" cy="2128841"/>
              </a:xfrm>
            </p:grpSpPr>
            <p:pic>
              <p:nvPicPr>
                <p:cNvPr id="18" name="図 1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054644B-1863-416A-968E-BE1F9E23B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1076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3261F00-40AA-4F22-9220-359F9AA2F125}"/>
                    </a:ext>
                  </a:extLst>
                </p:cNvPr>
                <p:cNvSpPr txBox="1"/>
                <p:nvPr/>
              </p:nvSpPr>
              <p:spPr>
                <a:xfrm>
                  <a:off x="8667342" y="3758982"/>
                  <a:ext cx="81365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b="1" dirty="0">
                      <a:solidFill>
                        <a:srgbClr val="FF0000"/>
                      </a:solidFill>
                    </a:rPr>
                    <a:t>70</a:t>
                  </a:r>
                  <a:endParaRPr kumimoji="1" lang="ja-JP" altLang="en-US" sz="4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C78E2D-3C96-4BD5-BCD4-B2322D390A03}"/>
                  </a:ext>
                </a:extLst>
              </p:cNvPr>
              <p:cNvSpPr txBox="1"/>
              <p:nvPr/>
            </p:nvSpPr>
            <p:spPr>
              <a:xfrm>
                <a:off x="6930319" y="3515949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ディスプレイ</a:t>
                </a:r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E140E-5AC8-44A7-9DDF-6BDADFBBD987}"/>
                </a:ext>
              </a:extLst>
            </p:cNvPr>
            <p:cNvSpPr txBox="1"/>
            <p:nvPr/>
          </p:nvSpPr>
          <p:spPr>
            <a:xfrm>
              <a:off x="7280825" y="4464992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スマートウォッチで目標心拍数を取得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C8F259-5E43-4917-B3DD-0CAC9ABDB7C8}"/>
              </a:ext>
            </a:extLst>
          </p:cNvPr>
          <p:cNvSpPr txBox="1"/>
          <p:nvPr/>
        </p:nvSpPr>
        <p:spPr>
          <a:xfrm>
            <a:off x="7772340" y="644604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https://www.silhouette-illust.com/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441DC6F-062A-4D63-A848-902E5A66317B}"/>
              </a:ext>
            </a:extLst>
          </p:cNvPr>
          <p:cNvGrpSpPr/>
          <p:nvPr/>
        </p:nvGrpSpPr>
        <p:grpSpPr>
          <a:xfrm>
            <a:off x="2057400" y="36031"/>
            <a:ext cx="6842032" cy="6804988"/>
            <a:chOff x="2057400" y="36031"/>
            <a:chExt cx="6842032" cy="6804988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3992D7A-AA89-4BD4-8C74-3E0C150EEC7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36506" y="625040"/>
              <a:ext cx="32" cy="6109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7F5ACB4-7F95-40D6-912A-07862F26916F}"/>
                </a:ext>
              </a:extLst>
            </p:cNvPr>
            <p:cNvCxnSpPr>
              <a:cxnSpLocks/>
              <a:stCxn id="16" idx="2"/>
              <a:endCxn id="38" idx="4"/>
            </p:cNvCxnSpPr>
            <p:nvPr/>
          </p:nvCxnSpPr>
          <p:spPr>
            <a:xfrm>
              <a:off x="7298721" y="625040"/>
              <a:ext cx="19017" cy="5101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793C2463-02BF-48FE-BB5E-0A12B430A5F6}"/>
                </a:ext>
              </a:extLst>
            </p:cNvPr>
            <p:cNvSpPr/>
            <p:nvPr/>
          </p:nvSpPr>
          <p:spPr>
            <a:xfrm>
              <a:off x="6046569" y="36032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</a:t>
              </a: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7" name="フローチャート: 端子 16">
              <a:extLst>
                <a:ext uri="{FF2B5EF4-FFF2-40B4-BE49-F238E27FC236}">
                  <a16:creationId xmlns:a16="http://schemas.microsoft.com/office/drawing/2014/main" id="{E720897E-86E4-4639-A3E4-F4EAFBD4A505}"/>
                </a:ext>
              </a:extLst>
            </p:cNvPr>
            <p:cNvSpPr/>
            <p:nvPr/>
          </p:nvSpPr>
          <p:spPr>
            <a:xfrm>
              <a:off x="2784386" y="36031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8" name="フローチャート: 手操作入力 17">
              <a:extLst>
                <a:ext uri="{FF2B5EF4-FFF2-40B4-BE49-F238E27FC236}">
                  <a16:creationId xmlns:a16="http://schemas.microsoft.com/office/drawing/2014/main" id="{4BB55667-64D0-458C-B867-28225880CE9C}"/>
                </a:ext>
              </a:extLst>
            </p:cNvPr>
            <p:cNvSpPr/>
            <p:nvPr/>
          </p:nvSpPr>
          <p:spPr>
            <a:xfrm>
              <a:off x="2784386" y="846719"/>
              <a:ext cx="2504303" cy="411710"/>
            </a:xfrm>
            <a:prstGeom prst="flowChartManualInp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心拍数を入力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/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の作成</a:t>
                  </a:r>
                </a:p>
              </p:txBody>
            </p:sp>
          </mc:Choice>
          <mc:Fallback xmlns="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blipFill>
                  <a:blip r:embed="rId2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/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:endParaRPr lang="en-US" altLang="ja-JP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ja-JP" altLang="en-US" b="1" dirty="0">
                      <a:solidFill>
                        <a:schemeClr val="tx1"/>
                      </a:solidFill>
                    </a:rPr>
                    <a:t>データを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chemeClr val="tx1"/>
                      </a:solidFill>
                    </a:rPr>
                    <a:t>個取り出す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/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現在時刻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を取得</a:t>
                  </a: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blipFill>
                  <a:blip r:embed="rId4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B93FF8-AE67-42C9-84E4-BA2BED182721}"/>
                </a:ext>
              </a:extLst>
            </p:cNvPr>
            <p:cNvSpPr/>
            <p:nvPr/>
          </p:nvSpPr>
          <p:spPr>
            <a:xfrm>
              <a:off x="2784386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データの送信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5990282-3B3F-4238-8C57-79FF8A4114E7}"/>
                </a:ext>
              </a:extLst>
            </p:cNvPr>
            <p:cNvSpPr/>
            <p:nvPr/>
          </p:nvSpPr>
          <p:spPr>
            <a:xfrm>
              <a:off x="6046569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データの受信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3C520D-607A-4725-B9D2-3F8B6EBD1DF5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288657" y="3790359"/>
              <a:ext cx="757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: 表示 3">
              <a:extLst>
                <a:ext uri="{FF2B5EF4-FFF2-40B4-BE49-F238E27FC236}">
                  <a16:creationId xmlns:a16="http://schemas.microsoft.com/office/drawing/2014/main" id="{82FD7EC9-776F-48B2-8A23-F734FEA98452}"/>
                </a:ext>
              </a:extLst>
            </p:cNvPr>
            <p:cNvSpPr/>
            <p:nvPr/>
          </p:nvSpPr>
          <p:spPr>
            <a:xfrm>
              <a:off x="6046569" y="4219173"/>
              <a:ext cx="2504270" cy="602210"/>
            </a:xfrm>
            <a:prstGeom prst="flowChartDisp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ディスプレイに描画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9D544C9-555F-46E0-8537-36656B52A03A}"/>
                </a:ext>
              </a:extLst>
            </p:cNvPr>
            <p:cNvSpPr/>
            <p:nvPr/>
          </p:nvSpPr>
          <p:spPr>
            <a:xfrm>
              <a:off x="6046568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完了を通知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2FBC6B8-F911-493D-93E1-B60DD6B72E52}"/>
                </a:ext>
              </a:extLst>
            </p:cNvPr>
            <p:cNvSpPr/>
            <p:nvPr/>
          </p:nvSpPr>
          <p:spPr>
            <a:xfrm>
              <a:off x="2784386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通知の受信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35C993-5A53-4902-8677-69DC4E180AC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5288657" y="5250197"/>
              <a:ext cx="757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矢印: U ターン 37">
              <a:extLst>
                <a:ext uri="{FF2B5EF4-FFF2-40B4-BE49-F238E27FC236}">
                  <a16:creationId xmlns:a16="http://schemas.microsoft.com/office/drawing/2014/main" id="{82C9F6D9-B70C-4264-8CB3-166F416EFBAE}"/>
                </a:ext>
              </a:extLst>
            </p:cNvPr>
            <p:cNvSpPr/>
            <p:nvPr/>
          </p:nvSpPr>
          <p:spPr>
            <a:xfrm rot="5400000" flipH="1">
              <a:off x="6920585" y="3718800"/>
              <a:ext cx="2376000" cy="1581694"/>
            </a:xfrm>
            <a:prstGeom prst="uturnArrow">
              <a:avLst>
                <a:gd name="adj1" fmla="val 2500"/>
                <a:gd name="adj2" fmla="val 3906"/>
                <a:gd name="adj3" fmla="val 10417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/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𝒘𝒂𝒊𝒕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経過</a:t>
                  </a:r>
                </a:p>
              </p:txBody>
            </p:sp>
          </mc:Choice>
          <mc:Fallback xmlns="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矢印: U ターン 46">
              <a:extLst>
                <a:ext uri="{FF2B5EF4-FFF2-40B4-BE49-F238E27FC236}">
                  <a16:creationId xmlns:a16="http://schemas.microsoft.com/office/drawing/2014/main" id="{1BB64918-BC20-4FED-9C28-D0F0D0EF3EF0}"/>
                </a:ext>
              </a:extLst>
            </p:cNvPr>
            <p:cNvSpPr/>
            <p:nvPr/>
          </p:nvSpPr>
          <p:spPr>
            <a:xfrm rot="16200000">
              <a:off x="672819" y="4070188"/>
              <a:ext cx="3757772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矢印: U ターン 53">
              <a:extLst>
                <a:ext uri="{FF2B5EF4-FFF2-40B4-BE49-F238E27FC236}">
                  <a16:creationId xmlns:a16="http://schemas.microsoft.com/office/drawing/2014/main" id="{23532D1A-3BD0-4F21-9F68-39A48D84B29B}"/>
                </a:ext>
              </a:extLst>
            </p:cNvPr>
            <p:cNvSpPr/>
            <p:nvPr/>
          </p:nvSpPr>
          <p:spPr>
            <a:xfrm rot="5400000" flipH="1">
              <a:off x="5247314" y="6209090"/>
              <a:ext cx="625815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A5A45AE-73AF-4B76-9FBA-53606D7DD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525" y="6683116"/>
              <a:ext cx="1317600" cy="14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071338F-DD6C-478F-BB9E-6BAE6DB542B3}"/>
                </a:ext>
              </a:extLst>
            </p:cNvPr>
            <p:cNvSpPr/>
            <p:nvPr/>
          </p:nvSpPr>
          <p:spPr>
            <a:xfrm>
              <a:off x="2057400" y="5670628"/>
              <a:ext cx="651865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A62C49EF-766A-4FEF-8BCD-782D4D290507}"/>
                </a:ext>
              </a:extLst>
            </p:cNvPr>
            <p:cNvSpPr/>
            <p:nvPr/>
          </p:nvSpPr>
          <p:spPr>
            <a:xfrm>
              <a:off x="4616414" y="6558522"/>
              <a:ext cx="567843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8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5FF89FCC-D4F7-41F0-A407-E1C5C031B6E2}"/>
              </a:ext>
            </a:extLst>
          </p:cNvPr>
          <p:cNvGrpSpPr/>
          <p:nvPr/>
        </p:nvGrpSpPr>
        <p:grpSpPr>
          <a:xfrm>
            <a:off x="1151431" y="756471"/>
            <a:ext cx="9889138" cy="5345057"/>
            <a:chOff x="1011775" y="397291"/>
            <a:chExt cx="9889138" cy="5345057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90525FCC-43CE-45C5-8719-B599278C2C01}"/>
                </a:ext>
              </a:extLst>
            </p:cNvPr>
            <p:cNvGrpSpPr/>
            <p:nvPr/>
          </p:nvGrpSpPr>
          <p:grpSpPr>
            <a:xfrm>
              <a:off x="1153943" y="397291"/>
              <a:ext cx="6262429" cy="2181542"/>
              <a:chOff x="1153943" y="66545"/>
              <a:chExt cx="6262429" cy="2181542"/>
            </a:xfrm>
          </p:grpSpPr>
          <p:pic>
            <p:nvPicPr>
              <p:cNvPr id="9" name="図 8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96AC29E-EFA7-4803-B591-7E10CEB29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628" y="66545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21" name="図 20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DD19E9F-7419-4A14-9C7C-314428B9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472" y="66545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1AE6A7B-8440-4F58-8553-4838BB37AA5C}"/>
                  </a:ext>
                </a:extLst>
              </p:cNvPr>
              <p:cNvSpPr txBox="1"/>
              <p:nvPr/>
            </p:nvSpPr>
            <p:spPr>
              <a:xfrm>
                <a:off x="4496316" y="1847977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(2)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センサデータ変化時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FE9AF6-FC92-433E-A2FA-96DC5791CB63}"/>
                  </a:ext>
                </a:extLst>
              </p:cNvPr>
              <p:cNvSpPr txBox="1"/>
              <p:nvPr/>
            </p:nvSpPr>
            <p:spPr>
              <a:xfrm>
                <a:off x="1153943" y="1847977"/>
                <a:ext cx="28744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(1)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起動直後</a:t>
                </a: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3E3D729-F009-49F8-9019-E8B13095161E}"/>
                </a:ext>
              </a:extLst>
            </p:cNvPr>
            <p:cNvGrpSpPr/>
            <p:nvPr/>
          </p:nvGrpSpPr>
          <p:grpSpPr>
            <a:xfrm>
              <a:off x="1011775" y="3560806"/>
              <a:ext cx="9889138" cy="2181542"/>
              <a:chOff x="588942" y="3429000"/>
              <a:chExt cx="9889138" cy="2181542"/>
            </a:xfrm>
          </p:grpSpPr>
          <p:pic>
            <p:nvPicPr>
              <p:cNvPr id="11" name="図 10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478AA2-B6C3-4E1F-A9BB-9A6BB631B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639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3" name="図 12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225808-B145-4A6C-965A-23F04F8A9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2795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7" name="図 16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FEC48C2-6F99-49A5-91CD-350F1703E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7951" y="3429000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5F3B4C6-94C2-4468-94FD-86499BC79EB4}"/>
                  </a:ext>
                </a:extLst>
              </p:cNvPr>
              <p:cNvSpPr txBox="1"/>
              <p:nvPr/>
            </p:nvSpPr>
            <p:spPr>
              <a:xfrm>
                <a:off x="588942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(3)</a:t>
                </a:r>
                <a:r>
                  <a:rPr kumimoji="1" lang="en-US" altLang="ja-JP" sz="2000" b="1" dirty="0"/>
                  <a:t> </a:t>
                </a:r>
                <a:r>
                  <a:rPr lang="ja-JP" altLang="en-US" sz="2000" b="1" dirty="0"/>
                  <a:t>キャリブレーション中</a:t>
                </a:r>
                <a:endParaRPr kumimoji="1" lang="ja-JP" altLang="en-US" sz="2000" b="1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DEC1265-786E-45A4-9D68-38037AEA86CC}"/>
                  </a:ext>
                </a:extLst>
              </p:cNvPr>
              <p:cNvSpPr txBox="1"/>
              <p:nvPr/>
            </p:nvSpPr>
            <p:spPr>
              <a:xfrm>
                <a:off x="4073483" y="5210432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(4)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センサデータ記録中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6ACCB4D-C88C-486D-A204-DBAA590A03E7}"/>
                  </a:ext>
                </a:extLst>
              </p:cNvPr>
              <p:cNvSpPr txBox="1"/>
              <p:nvPr/>
            </p:nvSpPr>
            <p:spPr>
              <a:xfrm>
                <a:off x="7319254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(5)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センサデータ取得完了</a:t>
                </a:r>
              </a:p>
            </p:txBody>
          </p: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2161879-041E-49FE-B0E8-7F0893F070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5361DB0-5EB6-4FF3-8368-4C58B752DF5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44ED066-9BFA-4450-B74C-38C74522D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689" y="2750192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B7D5D93-A0EF-424F-8DEE-2113BE1096EE}"/>
                </a:ext>
              </a:extLst>
            </p:cNvPr>
            <p:cNvSpPr/>
            <p:nvPr/>
          </p:nvSpPr>
          <p:spPr>
            <a:xfrm>
              <a:off x="3204703" y="3215358"/>
              <a:ext cx="2324909" cy="273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RECORD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ボタンを押下</a:t>
              </a: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C0D3CCF-0161-4E71-AE13-74382718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84" y="2750191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775ED71-2C3D-4AB8-BC7B-D7DB9597FE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1288007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82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147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348</cp:revision>
  <dcterms:created xsi:type="dcterms:W3CDTF">2020-11-28T11:17:05Z</dcterms:created>
  <dcterms:modified xsi:type="dcterms:W3CDTF">2021-05-04T03:00:30Z</dcterms:modified>
</cp:coreProperties>
</file>