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45363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convert to velocity data from the raw data.</a:t>
            </a:r>
          </a:p>
          <a:p>
            <a:r>
              <a:rPr kumimoji="1" lang="en-US" altLang="ja-JP" dirty="0"/>
              <a:t>First, the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Next, 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604653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789319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378</Words>
  <Application>Microsoft Office PowerPoint</Application>
  <PresentationFormat>ワイド画面</PresentationFormat>
  <Paragraphs>130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247</cp:revision>
  <dcterms:created xsi:type="dcterms:W3CDTF">2020-11-23T05:14:16Z</dcterms:created>
  <dcterms:modified xsi:type="dcterms:W3CDTF">2021-09-08T15:01:57Z</dcterms:modified>
</cp:coreProperties>
</file>