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46A0F-F9F1-4D8C-B5E3-FFE2FFDDA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FEF149-2C20-4343-B0B4-02490178E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A25C3C-D6A4-4044-88C2-C1D63367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982B05-ACA8-4CCC-A617-CBB612B2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F8CCE-96CB-4FA8-8850-1274882D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81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F11098-4446-464F-9484-1908B7E2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69FC75-1AC7-4597-9991-CAFF0B09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B1B811-4716-498D-8036-D4FEA545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47495C-31E9-4EA9-8564-5498E5F2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FC42A4-ADFB-4165-BAC2-BBFFCD96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48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7D1431-76B9-4E0C-BBCD-8C82C01C9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29A661-570A-4CA8-8943-B706810D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361EE4-EE05-4BF2-A806-9E542D1B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73666-8621-49B8-9F00-1A8B8615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EEA40-E6B9-4215-BF32-7D2E96AB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45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0466E-926A-4AB6-A8F6-88E48CF4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8F2F63-5CB5-4349-BA6F-0A77772E6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D6CFB6-2211-47EB-AA4F-3D4E5E63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E2B54-A0CB-4369-8276-6C9C2207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D9A978-0804-4A20-A395-DD54D3DA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67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FEC49-08A7-416A-B10A-17A07BF0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7BA44-F3BE-4A37-AFFC-3B1BF62A7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1CEF95-3D3D-4EE9-9DF1-62B73EA6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27F58-5DA8-4FD4-A59E-99C91B42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F51C0-2A71-4C30-899C-64697BF8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95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00E9E-F77C-43D9-B73A-2AD772AC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9C7FEA-F6D2-46D8-8295-7A4CEDAC1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BE46D1-7F0C-4ABA-8785-EE89DB1A8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E30111-A35F-404D-85DA-56A989A5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B9E681-506C-4837-A1D6-851714FE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86E803-D4E8-405C-89FD-2662DC98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43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DD8AB-A850-48E4-980E-6D8513DD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19CAD6-917E-4957-A620-CE4E1F97E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E70DD1-692C-4EBC-9787-E95D707D8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38EB4B-7EDB-4BF7-8FE9-B97E7C519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E9074E-D1AA-4AF8-A71D-CB8A777EE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65D16C-1753-4FED-9872-142B52B5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9B7A77-03A7-429E-BDD1-5B0357FD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BD39C8-389C-4559-B9AF-0EE076F1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80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D27EE-E569-4F75-9B06-C9D55C08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5039BA-D830-4B3D-B731-97193D72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BDC334-E485-4696-8353-E695FFBC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60623C-635C-46E8-A46E-3F0B0409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8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56041A-1693-40F0-93B4-39FCC4BD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823C1B-B55F-4470-86CB-36A6B11F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1610F7-CCD9-40AB-9EBF-3130282D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9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3410B-D72C-42C5-98DA-CA729465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5F24AF-7BAE-4C19-89FD-F08D42DCE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20CD41-FCC7-43AC-9D03-B1D9B25DB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CBB34C-05DD-4D67-A021-0BFB0A7A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0B7922-7112-4432-B2A8-25DA80F6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444BD8-C6AE-4737-9F78-27966CC5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56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AEC94-44AC-4F0E-A6B0-6F8F0D61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A0D021-E595-49D2-B28F-E5504AC3F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4354B8-2FD9-427D-BDA3-C43C80D4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7380E6-BECF-46F6-991F-4A546143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6E18B0-BCE5-4418-B89A-0E8D4F8C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E8ABB0-AD5C-42F9-A601-06AC4343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49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20DA08-CCAE-461C-A975-6B7666B9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2173F4-732C-4384-9648-DBD91864D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E3A73-F25D-45E7-9EB2-3E428581D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3DE5-1C8B-4475-AFC6-683C13AACC76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0B6E1D-08AB-435E-88EC-616153A75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B72473-40FF-4240-B48C-6AD928564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0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7557F49-D4A1-4E1C-BAE4-CF364ECCA847}"/>
              </a:ext>
            </a:extLst>
          </p:cNvPr>
          <p:cNvGrpSpPr/>
          <p:nvPr/>
        </p:nvGrpSpPr>
        <p:grpSpPr>
          <a:xfrm>
            <a:off x="2610747" y="1809344"/>
            <a:ext cx="5880939" cy="3177437"/>
            <a:chOff x="2610747" y="1809344"/>
            <a:chExt cx="5880939" cy="3177437"/>
          </a:xfrm>
        </p:grpSpPr>
        <p:pic>
          <p:nvPicPr>
            <p:cNvPr id="5" name="図 4" descr="持つ, 小さい, 男 が含まれている画像&#10;&#10;自動的に生成された説明">
              <a:extLst>
                <a:ext uri="{FF2B5EF4-FFF2-40B4-BE49-F238E27FC236}">
                  <a16:creationId xmlns:a16="http://schemas.microsoft.com/office/drawing/2014/main" id="{3CD50124-95B7-4F09-83BF-70A67750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765" y="1809344"/>
              <a:ext cx="2869660" cy="2869660"/>
            </a:xfrm>
            <a:prstGeom prst="rect">
              <a:avLst/>
            </a:prstGeom>
          </p:spPr>
        </p:pic>
        <p:pic>
          <p:nvPicPr>
            <p:cNvPr id="7" name="図 6" descr="カレンダー が含まれている画像&#10;&#10;自動的に生成された説明">
              <a:extLst>
                <a:ext uri="{FF2B5EF4-FFF2-40B4-BE49-F238E27FC236}">
                  <a16:creationId xmlns:a16="http://schemas.microsoft.com/office/drawing/2014/main" id="{4BF9A7B7-5FCA-49B8-B59F-B52E2EEDE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409" y="1809344"/>
              <a:ext cx="2870861" cy="2869661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3F3667E-19DB-4C63-937E-AD726F094E5C}"/>
                </a:ext>
              </a:extLst>
            </p:cNvPr>
            <p:cNvSpPr/>
            <p:nvPr/>
          </p:nvSpPr>
          <p:spPr>
            <a:xfrm>
              <a:off x="5733708" y="4085968"/>
              <a:ext cx="1332033" cy="428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脈波センサ</a:t>
              </a: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0DF5457-03FD-420A-8DCA-B26A43DF0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465" y="3048000"/>
              <a:ext cx="541374" cy="9720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55A14B3A-5EAF-4A15-BA45-473F294E4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0768" y="2949146"/>
              <a:ext cx="1903390" cy="10709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FD91B15-071D-46AA-BFA0-DEF5DF9E10F3}"/>
                </a:ext>
              </a:extLst>
            </p:cNvPr>
            <p:cNvSpPr txBox="1"/>
            <p:nvPr/>
          </p:nvSpPr>
          <p:spPr>
            <a:xfrm>
              <a:off x="2610747" y="4679004"/>
              <a:ext cx="2983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(a) </a:t>
              </a:r>
              <a:r>
                <a:rPr kumimoji="1" lang="ja-JP" altLang="en-US" sz="1400" dirty="0"/>
                <a:t>参考にする脈波の取得方法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AA60138F-C325-4ABA-8E18-60A60083B1A9}"/>
                </a:ext>
              </a:extLst>
            </p:cNvPr>
            <p:cNvSpPr txBox="1"/>
            <p:nvPr/>
          </p:nvSpPr>
          <p:spPr>
            <a:xfrm>
              <a:off x="5507991" y="4679004"/>
              <a:ext cx="2983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(b) </a:t>
              </a:r>
              <a:r>
                <a:rPr kumimoji="1" lang="ja-JP" altLang="en-US" sz="1400" dirty="0"/>
                <a:t>擬似脈波の取得方法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59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E8ADDC9-2966-49D3-B344-47DC66952FD2}"/>
              </a:ext>
            </a:extLst>
          </p:cNvPr>
          <p:cNvGrpSpPr/>
          <p:nvPr/>
        </p:nvGrpSpPr>
        <p:grpSpPr>
          <a:xfrm>
            <a:off x="432078" y="563375"/>
            <a:ext cx="4964236" cy="2931155"/>
            <a:chOff x="1478283" y="1996759"/>
            <a:chExt cx="4964236" cy="293115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062CF7A-6CCE-478A-9886-699867DAC27B}"/>
                </a:ext>
              </a:extLst>
            </p:cNvPr>
            <p:cNvGrpSpPr/>
            <p:nvPr/>
          </p:nvGrpSpPr>
          <p:grpSpPr>
            <a:xfrm>
              <a:off x="1579747" y="2010550"/>
              <a:ext cx="4753232" cy="2917364"/>
              <a:chOff x="1579747" y="2010550"/>
              <a:chExt cx="4753232" cy="2917364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6394F537-AD84-4A89-BFED-8FFB04F8EB8B}"/>
                  </a:ext>
                </a:extLst>
              </p:cNvPr>
              <p:cNvSpPr/>
              <p:nvPr/>
            </p:nvSpPr>
            <p:spPr>
              <a:xfrm>
                <a:off x="1579747" y="2010550"/>
                <a:ext cx="4753232" cy="18288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71835A80-E53B-4A0C-9823-1A2B22314135}"/>
                  </a:ext>
                </a:extLst>
              </p:cNvPr>
              <p:cNvGrpSpPr/>
              <p:nvPr/>
            </p:nvGrpSpPr>
            <p:grpSpPr>
              <a:xfrm>
                <a:off x="2692044" y="3960000"/>
                <a:ext cx="2560354" cy="967914"/>
                <a:chOff x="2749708" y="4025903"/>
                <a:chExt cx="2560354" cy="967914"/>
              </a:xfrm>
            </p:grpSpPr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D48DB4EC-063A-4B1E-A7BC-D7A1ED231F26}"/>
                    </a:ext>
                  </a:extLst>
                </p:cNvPr>
                <p:cNvGrpSpPr/>
                <p:nvPr/>
              </p:nvGrpSpPr>
              <p:grpSpPr>
                <a:xfrm>
                  <a:off x="3236892" y="4267200"/>
                  <a:ext cx="1491627" cy="418840"/>
                  <a:chOff x="3236892" y="4267200"/>
                  <a:chExt cx="1491627" cy="418840"/>
                </a:xfrm>
              </p:grpSpPr>
              <p:sp>
                <p:nvSpPr>
                  <p:cNvPr id="23" name="直方体 22">
                    <a:extLst>
                      <a:ext uri="{FF2B5EF4-FFF2-40B4-BE49-F238E27FC236}">
                        <a16:creationId xmlns:a16="http://schemas.microsoft.com/office/drawing/2014/main" id="{1B47668B-582F-496A-A941-1104EE0D11BF}"/>
                      </a:ext>
                    </a:extLst>
                  </p:cNvPr>
                  <p:cNvSpPr/>
                  <p:nvPr/>
                </p:nvSpPr>
                <p:spPr>
                  <a:xfrm>
                    <a:off x="3236892" y="4267200"/>
                    <a:ext cx="1491627" cy="418840"/>
                  </a:xfrm>
                  <a:prstGeom prst="cube">
                    <a:avLst>
                      <a:gd name="adj" fmla="val 79545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4" name="グループ化 23">
                    <a:extLst>
                      <a:ext uri="{FF2B5EF4-FFF2-40B4-BE49-F238E27FC236}">
                        <a16:creationId xmlns:a16="http://schemas.microsoft.com/office/drawing/2014/main" id="{90F39011-F3A3-49C2-B44F-1FD89C9D9904}"/>
                      </a:ext>
                    </a:extLst>
                  </p:cNvPr>
                  <p:cNvGrpSpPr/>
                  <p:nvPr/>
                </p:nvGrpSpPr>
                <p:grpSpPr>
                  <a:xfrm>
                    <a:off x="3414873" y="4316754"/>
                    <a:ext cx="1136243" cy="241728"/>
                    <a:chOff x="3291016" y="4374420"/>
                    <a:chExt cx="1136243" cy="241728"/>
                  </a:xfrm>
                </p:grpSpPr>
                <p:sp>
                  <p:nvSpPr>
                    <p:cNvPr id="25" name="直方体 24">
                      <a:extLst>
                        <a:ext uri="{FF2B5EF4-FFF2-40B4-BE49-F238E27FC236}">
                          <a16:creationId xmlns:a16="http://schemas.microsoft.com/office/drawing/2014/main" id="{27943BAD-77EB-4A8F-B5DC-52D0CAB97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016" y="4374420"/>
                      <a:ext cx="667265" cy="241728"/>
                    </a:xfrm>
                    <a:prstGeom prst="cube">
                      <a:avLst>
                        <a:gd name="adj" fmla="val 79545"/>
                      </a:avLst>
                    </a:prstGeom>
                    <a:solidFill>
                      <a:srgbClr val="008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6" name="直方体 25">
                      <a:extLst>
                        <a:ext uri="{FF2B5EF4-FFF2-40B4-BE49-F238E27FC236}">
                          <a16:creationId xmlns:a16="http://schemas.microsoft.com/office/drawing/2014/main" id="{8688DDB2-5B1E-4D7D-A3FA-966AFCB4E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9994" y="4374420"/>
                      <a:ext cx="667265" cy="241728"/>
                    </a:xfrm>
                    <a:prstGeom prst="cube">
                      <a:avLst>
                        <a:gd name="adj" fmla="val 79545"/>
                      </a:avLst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7098BBB-9E7F-495D-9E7E-15870FB968DF}"/>
                    </a:ext>
                  </a:extLst>
                </p:cNvPr>
                <p:cNvSpPr txBox="1"/>
                <p:nvPr/>
              </p:nvSpPr>
              <p:spPr>
                <a:xfrm>
                  <a:off x="3553758" y="4686040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/>
                    <a:t>脈波センサ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BDD028C5-1C48-4BEE-BB3F-D3824126E51A}"/>
                    </a:ext>
                  </a:extLst>
                </p:cNvPr>
                <p:cNvSpPr txBox="1"/>
                <p:nvPr/>
              </p:nvSpPr>
              <p:spPr>
                <a:xfrm>
                  <a:off x="2749708" y="4025903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>
                      <a:solidFill>
                        <a:srgbClr val="008000"/>
                      </a:solidFill>
                    </a:rPr>
                    <a:t>緑色</a:t>
                  </a:r>
                  <a:r>
                    <a:rPr kumimoji="1" lang="en-US" altLang="ja-JP" sz="1400" b="1" dirty="0">
                      <a:solidFill>
                        <a:srgbClr val="008000"/>
                      </a:solidFill>
                    </a:rPr>
                    <a:t>LED</a:t>
                  </a:r>
                  <a:endParaRPr kumimoji="1" lang="ja-JP" altLang="en-US" sz="1400" b="1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EE02D10-67DD-45B7-A3F8-C0D78B399383}"/>
                    </a:ext>
                  </a:extLst>
                </p:cNvPr>
                <p:cNvSpPr txBox="1"/>
                <p:nvPr/>
              </p:nvSpPr>
              <p:spPr>
                <a:xfrm>
                  <a:off x="4197664" y="4025903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光検出器</a:t>
                  </a:r>
                </a:p>
              </p:txBody>
            </p:sp>
          </p:grpSp>
          <p:sp>
            <p:nvSpPr>
              <p:cNvPr id="11" name="矢印: 右 10">
                <a:extLst>
                  <a:ext uri="{FF2B5EF4-FFF2-40B4-BE49-F238E27FC236}">
                    <a16:creationId xmlns:a16="http://schemas.microsoft.com/office/drawing/2014/main" id="{4483BD12-6FAE-43A5-AE88-50990BB8329B}"/>
                  </a:ext>
                </a:extLst>
              </p:cNvPr>
              <p:cNvSpPr/>
              <p:nvPr/>
            </p:nvSpPr>
            <p:spPr>
              <a:xfrm rot="16840308">
                <a:off x="3177377" y="3591803"/>
                <a:ext cx="1272670" cy="249680"/>
              </a:xfrm>
              <a:prstGeom prst="rightArrow">
                <a:avLst>
                  <a:gd name="adj1" fmla="val 50000"/>
                  <a:gd name="adj2" fmla="val 75406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矢印: 右 11">
                <a:extLst>
                  <a:ext uri="{FF2B5EF4-FFF2-40B4-BE49-F238E27FC236}">
                    <a16:creationId xmlns:a16="http://schemas.microsoft.com/office/drawing/2014/main" id="{EE848739-8550-4E44-829F-9A29E35B0C75}"/>
                  </a:ext>
                </a:extLst>
              </p:cNvPr>
              <p:cNvSpPr/>
              <p:nvPr/>
            </p:nvSpPr>
            <p:spPr>
              <a:xfrm rot="5062428">
                <a:off x="3548484" y="3726415"/>
                <a:ext cx="1129382" cy="139740"/>
              </a:xfrm>
              <a:prstGeom prst="rightArrow">
                <a:avLst>
                  <a:gd name="adj1" fmla="val 50000"/>
                  <a:gd name="adj2" fmla="val 121446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6074641D-A664-4014-BF5D-FBAEFC7794CB}"/>
                  </a:ext>
                </a:extLst>
              </p:cNvPr>
              <p:cNvSpPr/>
              <p:nvPr/>
            </p:nvSpPr>
            <p:spPr>
              <a:xfrm>
                <a:off x="2920313" y="3364127"/>
                <a:ext cx="2075936" cy="12974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1E3B9A75-F64D-4489-9C62-6B02C9E22341}"/>
                  </a:ext>
                </a:extLst>
              </p:cNvPr>
              <p:cNvSpPr/>
              <p:nvPr/>
            </p:nvSpPr>
            <p:spPr>
              <a:xfrm>
                <a:off x="3253656" y="3271966"/>
                <a:ext cx="477794" cy="3140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67EAC207-7286-4B5C-ABB6-FEAF4F2B2682}"/>
                  </a:ext>
                </a:extLst>
              </p:cNvPr>
              <p:cNvSpPr/>
              <p:nvPr/>
            </p:nvSpPr>
            <p:spPr>
              <a:xfrm>
                <a:off x="4188362" y="3271966"/>
                <a:ext cx="477794" cy="3140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590C178-16F7-40E8-A11F-14EB5DCE861D}"/>
                  </a:ext>
                </a:extLst>
              </p:cNvPr>
              <p:cNvSpPr txBox="1"/>
              <p:nvPr/>
            </p:nvSpPr>
            <p:spPr>
              <a:xfrm>
                <a:off x="4244087" y="3506341"/>
                <a:ext cx="1112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>
                    <a:solidFill>
                      <a:srgbClr val="FF0000"/>
                    </a:solidFill>
                  </a:rPr>
                  <a:t>血管</a:t>
                </a:r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E0F8B58C-B512-4524-AA3F-A7D81E88BB89}"/>
                  </a:ext>
                </a:extLst>
              </p:cNvPr>
              <p:cNvSpPr/>
              <p:nvPr/>
            </p:nvSpPr>
            <p:spPr>
              <a:xfrm>
                <a:off x="3704363" y="3046034"/>
                <a:ext cx="504000" cy="504000"/>
              </a:xfrm>
              <a:prstGeom prst="ellipse">
                <a:avLst/>
              </a:prstGeom>
              <a:noFill/>
              <a:ln>
                <a:solidFill>
                  <a:srgbClr val="65B1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51DB8D9-0D3E-43FA-9E15-13E2759FC4BA}"/>
                  </a:ext>
                </a:extLst>
              </p:cNvPr>
              <p:cNvSpPr txBox="1"/>
              <p:nvPr/>
            </p:nvSpPr>
            <p:spPr>
              <a:xfrm>
                <a:off x="3097642" y="2781813"/>
                <a:ext cx="17174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>
                    <a:solidFill>
                      <a:srgbClr val="65B1C9"/>
                    </a:solidFill>
                  </a:rPr>
                  <a:t>光の吸収量が変化</a:t>
                </a:r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019E9F0-13F2-4A7A-9499-2F6E89C42F33}"/>
                </a:ext>
              </a:extLst>
            </p:cNvPr>
            <p:cNvSpPr/>
            <p:nvPr/>
          </p:nvSpPr>
          <p:spPr>
            <a:xfrm>
              <a:off x="1478283" y="2108887"/>
              <a:ext cx="1307900" cy="1705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132725F-FA5F-4405-A1C1-D281897C5674}"/>
                </a:ext>
              </a:extLst>
            </p:cNvPr>
            <p:cNvSpPr/>
            <p:nvPr/>
          </p:nvSpPr>
          <p:spPr>
            <a:xfrm>
              <a:off x="5134619" y="2108887"/>
              <a:ext cx="1307900" cy="1705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075AB50-3261-49EC-9889-FF0CD27369E2}"/>
                </a:ext>
              </a:extLst>
            </p:cNvPr>
            <p:cNvSpPr/>
            <p:nvPr/>
          </p:nvSpPr>
          <p:spPr>
            <a:xfrm>
              <a:off x="2787381" y="1996759"/>
              <a:ext cx="2347237" cy="803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0" name="図 49">
            <a:extLst>
              <a:ext uri="{FF2B5EF4-FFF2-40B4-BE49-F238E27FC236}">
                <a16:creationId xmlns:a16="http://schemas.microsoft.com/office/drawing/2014/main" id="{FAF8FC7E-5E3F-4233-8793-CA09259AB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6" t="26596" r="26428" b="3503"/>
          <a:stretch/>
        </p:blipFill>
        <p:spPr>
          <a:xfrm>
            <a:off x="7965989" y="3723503"/>
            <a:ext cx="2314833" cy="20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0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31B2129-C082-4B2D-91C4-A1C6CD1C2B60}"/>
              </a:ext>
            </a:extLst>
          </p:cNvPr>
          <p:cNvGrpSpPr/>
          <p:nvPr/>
        </p:nvGrpSpPr>
        <p:grpSpPr>
          <a:xfrm>
            <a:off x="2774049" y="3049157"/>
            <a:ext cx="6643901" cy="2771236"/>
            <a:chOff x="2436723" y="3393285"/>
            <a:chExt cx="6643901" cy="2771236"/>
          </a:xfrm>
        </p:grpSpPr>
        <p:pic>
          <p:nvPicPr>
            <p:cNvPr id="5" name="図 4" descr="暗い, 探す, 横, 男 が含まれている画像&#10;&#10;自動的に生成された説明">
              <a:extLst>
                <a:ext uri="{FF2B5EF4-FFF2-40B4-BE49-F238E27FC236}">
                  <a16:creationId xmlns:a16="http://schemas.microsoft.com/office/drawing/2014/main" id="{F371C6FA-3AE9-4A3F-9270-518A61952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723" y="3429000"/>
              <a:ext cx="1022401" cy="2735521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1A95C7B-82A2-4475-A618-B2CDEC88FA67}"/>
                </a:ext>
              </a:extLst>
            </p:cNvPr>
            <p:cNvSpPr/>
            <p:nvPr/>
          </p:nvSpPr>
          <p:spPr>
            <a:xfrm>
              <a:off x="2857923" y="5268783"/>
              <a:ext cx="180000" cy="180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47FEEE8-363D-4940-93E4-197D5B9AD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35636" y="5002254"/>
              <a:ext cx="1535579" cy="1146098"/>
            </a:xfrm>
            <a:prstGeom prst="rect">
              <a:avLst/>
            </a:prstGeom>
          </p:spPr>
        </p:pic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id="{452061DA-689F-4033-9BD8-C276802F6D95}"/>
                </a:ext>
              </a:extLst>
            </p:cNvPr>
            <p:cNvSpPr/>
            <p:nvPr/>
          </p:nvSpPr>
          <p:spPr>
            <a:xfrm rot="19165818">
              <a:off x="4652564" y="4584250"/>
              <a:ext cx="508413" cy="24302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301F7E78-764B-4674-932A-61A017E55980}"/>
                </a:ext>
              </a:extLst>
            </p:cNvPr>
            <p:cNvSpPr/>
            <p:nvPr/>
          </p:nvSpPr>
          <p:spPr>
            <a:xfrm>
              <a:off x="5141635" y="3443587"/>
              <a:ext cx="1779639" cy="9912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識別モデル</a:t>
              </a:r>
            </a:p>
          </p:txBody>
        </p: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4179CAD9-42BE-4902-B4FC-CEC35D7788A2}"/>
                </a:ext>
              </a:extLst>
            </p:cNvPr>
            <p:cNvSpPr/>
            <p:nvPr/>
          </p:nvSpPr>
          <p:spPr>
            <a:xfrm>
              <a:off x="7120148" y="3817693"/>
              <a:ext cx="508413" cy="24302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 descr="コンピュータ, テーブル が含まれている画像&#10;&#10;自動的に生成された説明">
              <a:extLst>
                <a:ext uri="{FF2B5EF4-FFF2-40B4-BE49-F238E27FC236}">
                  <a16:creationId xmlns:a16="http://schemas.microsoft.com/office/drawing/2014/main" id="{83836239-FBBD-483E-9DE7-60A5C2A33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7435" y="3393285"/>
              <a:ext cx="1253189" cy="1091841"/>
            </a:xfrm>
            <a:prstGeom prst="rect">
              <a:avLst/>
            </a:prstGeom>
          </p:spPr>
        </p:pic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98A857AB-2678-4481-BCDC-F4A1A9B16A31}"/>
                </a:ext>
              </a:extLst>
            </p:cNvPr>
            <p:cNvSpPr/>
            <p:nvPr/>
          </p:nvSpPr>
          <p:spPr>
            <a:xfrm>
              <a:off x="8675149" y="3773324"/>
              <a:ext cx="180000" cy="180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06589C57-588F-4016-8BFF-95CAC3E247AA}"/>
                </a:ext>
              </a:extLst>
            </p:cNvPr>
            <p:cNvCxnSpPr>
              <a:cxnSpLocks/>
            </p:cNvCxnSpPr>
            <p:nvPr/>
          </p:nvCxnSpPr>
          <p:spPr>
            <a:xfrm>
              <a:off x="3175817" y="5398111"/>
              <a:ext cx="678426" cy="9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845C624D-C4D1-49BD-A751-A645D9BDB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2088" y="4023537"/>
              <a:ext cx="720664" cy="8811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56D35E44-F9CF-42F1-9A83-4050BB2EA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20785" y="5012101"/>
              <a:ext cx="1535579" cy="1146097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B287C32-6D01-4264-8A59-AB49698D8845}"/>
                </a:ext>
              </a:extLst>
            </p:cNvPr>
            <p:cNvSpPr txBox="1"/>
            <p:nvPr/>
          </p:nvSpPr>
          <p:spPr>
            <a:xfrm>
              <a:off x="6830239" y="3509916"/>
              <a:ext cx="1121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色データ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1F957DC-53CE-4A1C-B23D-54A0833FBD12}"/>
                </a:ext>
              </a:extLst>
            </p:cNvPr>
            <p:cNvSpPr txBox="1"/>
            <p:nvPr/>
          </p:nvSpPr>
          <p:spPr>
            <a:xfrm>
              <a:off x="5746955" y="5290995"/>
              <a:ext cx="6980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600" b="1" dirty="0"/>
                <a:t>=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4516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DEC96F78-D4B6-4A5C-B74B-AD5196DC0D60}"/>
              </a:ext>
            </a:extLst>
          </p:cNvPr>
          <p:cNvGrpSpPr/>
          <p:nvPr/>
        </p:nvGrpSpPr>
        <p:grpSpPr>
          <a:xfrm>
            <a:off x="3689906" y="615392"/>
            <a:ext cx="4581526" cy="5454221"/>
            <a:chOff x="3689906" y="615392"/>
            <a:chExt cx="4581526" cy="5454221"/>
          </a:xfrm>
        </p:grpSpPr>
        <p:pic>
          <p:nvPicPr>
            <p:cNvPr id="65" name="グラフィックス 64">
              <a:extLst>
                <a:ext uri="{FF2B5EF4-FFF2-40B4-BE49-F238E27FC236}">
                  <a16:creationId xmlns:a16="http://schemas.microsoft.com/office/drawing/2014/main" id="{620F3ACF-D8BA-410F-BBFA-9BAA63828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4287"/>
            <a:stretch/>
          </p:blipFill>
          <p:spPr>
            <a:xfrm>
              <a:off x="3689907" y="615392"/>
              <a:ext cx="4581525" cy="3272867"/>
            </a:xfrm>
            <a:prstGeom prst="rect">
              <a:avLst/>
            </a:prstGeom>
          </p:spPr>
        </p:pic>
        <p:pic>
          <p:nvPicPr>
            <p:cNvPr id="67" name="グラフィックス 66">
              <a:extLst>
                <a:ext uri="{FF2B5EF4-FFF2-40B4-BE49-F238E27FC236}">
                  <a16:creationId xmlns:a16="http://schemas.microsoft.com/office/drawing/2014/main" id="{1DB99B82-3BA9-4BB1-84BD-3844BD581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87"/>
            <a:stretch/>
          </p:blipFill>
          <p:spPr>
            <a:xfrm>
              <a:off x="3689906" y="2796746"/>
              <a:ext cx="4581525" cy="3272867"/>
            </a:xfrm>
            <a:prstGeom prst="rect">
              <a:avLst/>
            </a:prstGeom>
          </p:spPr>
        </p:pic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4D9AEE40-2BC2-45D4-86E4-AEF91ABE4041}"/>
                </a:ext>
              </a:extLst>
            </p:cNvPr>
            <p:cNvCxnSpPr/>
            <p:nvPr/>
          </p:nvCxnSpPr>
          <p:spPr>
            <a:xfrm>
              <a:off x="4020065" y="1037968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4EF93F25-F101-4C8E-8A74-2E7F099070DE}"/>
                </a:ext>
              </a:extLst>
            </p:cNvPr>
            <p:cNvCxnSpPr/>
            <p:nvPr/>
          </p:nvCxnSpPr>
          <p:spPr>
            <a:xfrm>
              <a:off x="4618800" y="844378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55CCC8AE-0833-434F-8110-3380B46A12A1}"/>
                </a:ext>
              </a:extLst>
            </p:cNvPr>
            <p:cNvCxnSpPr/>
            <p:nvPr/>
          </p:nvCxnSpPr>
          <p:spPr>
            <a:xfrm>
              <a:off x="5230800" y="893543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33642976-FC21-4FFE-8FE6-A7234F1322EF}"/>
                </a:ext>
              </a:extLst>
            </p:cNvPr>
            <p:cNvCxnSpPr>
              <a:cxnSpLocks/>
            </p:cNvCxnSpPr>
            <p:nvPr/>
          </p:nvCxnSpPr>
          <p:spPr>
            <a:xfrm>
              <a:off x="5865077" y="908442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C1F93743-DCDE-41F0-A498-4737837E6B2D}"/>
                </a:ext>
              </a:extLst>
            </p:cNvPr>
            <p:cNvCxnSpPr/>
            <p:nvPr/>
          </p:nvCxnSpPr>
          <p:spPr>
            <a:xfrm>
              <a:off x="6458464" y="1057424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83981145-5F7A-46AA-96C9-E4EC78B8691D}"/>
                </a:ext>
              </a:extLst>
            </p:cNvPr>
            <p:cNvCxnSpPr/>
            <p:nvPr/>
          </p:nvCxnSpPr>
          <p:spPr>
            <a:xfrm>
              <a:off x="7110218" y="1000550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C0090B9C-8177-4F9B-8BA3-C307B0A8029E}"/>
                </a:ext>
              </a:extLst>
            </p:cNvPr>
            <p:cNvCxnSpPr/>
            <p:nvPr/>
          </p:nvCxnSpPr>
          <p:spPr>
            <a:xfrm>
              <a:off x="7761971" y="990822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95922AAB-00B1-4FAF-848F-F4E606FA7FDA}"/>
                </a:ext>
              </a:extLst>
            </p:cNvPr>
            <p:cNvCxnSpPr/>
            <p:nvPr/>
          </p:nvCxnSpPr>
          <p:spPr>
            <a:xfrm>
              <a:off x="4143282" y="3859075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BA3CCD12-D4C4-4BFD-8DFF-6423D7E32612}"/>
                </a:ext>
              </a:extLst>
            </p:cNvPr>
            <p:cNvCxnSpPr/>
            <p:nvPr/>
          </p:nvCxnSpPr>
          <p:spPr>
            <a:xfrm>
              <a:off x="4746396" y="3729287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55730C62-C2F1-4E25-8DA6-77E918B99987}"/>
                </a:ext>
              </a:extLst>
            </p:cNvPr>
            <p:cNvCxnSpPr/>
            <p:nvPr/>
          </p:nvCxnSpPr>
          <p:spPr>
            <a:xfrm>
              <a:off x="5368967" y="3689148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AEF8A3B2-A621-4670-A9F6-0F4F14C9CAC5}"/>
                </a:ext>
              </a:extLst>
            </p:cNvPr>
            <p:cNvCxnSpPr/>
            <p:nvPr/>
          </p:nvCxnSpPr>
          <p:spPr>
            <a:xfrm>
              <a:off x="6000124" y="3729287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4866F65D-AAED-4147-8980-65BD5E33ABEB}"/>
                </a:ext>
              </a:extLst>
            </p:cNvPr>
            <p:cNvCxnSpPr/>
            <p:nvPr/>
          </p:nvCxnSpPr>
          <p:spPr>
            <a:xfrm>
              <a:off x="6594652" y="3719559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76812661-1A62-41E0-AB7D-DEE16F9CF0D8}"/>
                </a:ext>
              </a:extLst>
            </p:cNvPr>
            <p:cNvCxnSpPr/>
            <p:nvPr/>
          </p:nvCxnSpPr>
          <p:spPr>
            <a:xfrm>
              <a:off x="7236678" y="3622284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3EEB77DB-279C-4387-85FC-8FCDE6FDCA3E}"/>
                </a:ext>
              </a:extLst>
            </p:cNvPr>
            <p:cNvCxnSpPr/>
            <p:nvPr/>
          </p:nvCxnSpPr>
          <p:spPr>
            <a:xfrm>
              <a:off x="7898159" y="3674864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9" name="図 88">
            <a:extLst>
              <a:ext uri="{FF2B5EF4-FFF2-40B4-BE49-F238E27FC236}">
                <a16:creationId xmlns:a16="http://schemas.microsoft.com/office/drawing/2014/main" id="{C8C12926-DAB3-4282-A9C2-B018448FE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20" y="715727"/>
            <a:ext cx="1633870" cy="5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7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E941B1DC-4FE8-4E68-B5D6-0F77DB1B1275}"/>
              </a:ext>
            </a:extLst>
          </p:cNvPr>
          <p:cNvGrpSpPr/>
          <p:nvPr/>
        </p:nvGrpSpPr>
        <p:grpSpPr>
          <a:xfrm>
            <a:off x="2307254" y="4829049"/>
            <a:ext cx="5465349" cy="1880433"/>
            <a:chOff x="3076023" y="3023664"/>
            <a:chExt cx="5465349" cy="1880433"/>
          </a:xfrm>
        </p:grpSpPr>
        <p:sp>
          <p:nvSpPr>
            <p:cNvPr id="75" name="円弧 74">
              <a:extLst>
                <a:ext uri="{FF2B5EF4-FFF2-40B4-BE49-F238E27FC236}">
                  <a16:creationId xmlns:a16="http://schemas.microsoft.com/office/drawing/2014/main" id="{F2143E81-5876-486C-BBCA-498F8398B66E}"/>
                </a:ext>
              </a:extLst>
            </p:cNvPr>
            <p:cNvSpPr/>
            <p:nvPr/>
          </p:nvSpPr>
          <p:spPr>
            <a:xfrm rot="5400000">
              <a:off x="4866121" y="1322825"/>
              <a:ext cx="1880433" cy="5282111"/>
            </a:xfrm>
            <a:prstGeom prst="arc">
              <a:avLst>
                <a:gd name="adj1" fmla="val 16200000"/>
                <a:gd name="adj2" fmla="val 541402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二等辺三角形 77">
              <a:extLst>
                <a:ext uri="{FF2B5EF4-FFF2-40B4-BE49-F238E27FC236}">
                  <a16:creationId xmlns:a16="http://schemas.microsoft.com/office/drawing/2014/main" id="{BEEF461A-5A29-435A-A2A6-9698F5A31A7B}"/>
                </a:ext>
              </a:extLst>
            </p:cNvPr>
            <p:cNvSpPr/>
            <p:nvPr/>
          </p:nvSpPr>
          <p:spPr>
            <a:xfrm>
              <a:off x="3076023" y="3853900"/>
              <a:ext cx="178517" cy="15564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二等辺三角形 78">
              <a:extLst>
                <a:ext uri="{FF2B5EF4-FFF2-40B4-BE49-F238E27FC236}">
                  <a16:creationId xmlns:a16="http://schemas.microsoft.com/office/drawing/2014/main" id="{0797A4ED-D30F-465F-8703-76EE060D8237}"/>
                </a:ext>
              </a:extLst>
            </p:cNvPr>
            <p:cNvSpPr/>
            <p:nvPr/>
          </p:nvSpPr>
          <p:spPr>
            <a:xfrm>
              <a:off x="8362855" y="3853899"/>
              <a:ext cx="178517" cy="15564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481693F4-6F83-428B-A5EE-852FC1AC9EFA}"/>
                </a:ext>
              </a:extLst>
            </p:cNvPr>
            <p:cNvSpPr txBox="1"/>
            <p:nvPr/>
          </p:nvSpPr>
          <p:spPr>
            <a:xfrm>
              <a:off x="5071769" y="4491371"/>
              <a:ext cx="1718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同一の波形</a:t>
              </a:r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D41C1A1-102A-47D1-A6A7-5111DDB8C0CA}"/>
              </a:ext>
            </a:extLst>
          </p:cNvPr>
          <p:cNvGrpSpPr/>
          <p:nvPr/>
        </p:nvGrpSpPr>
        <p:grpSpPr>
          <a:xfrm>
            <a:off x="1871916" y="1260240"/>
            <a:ext cx="8600113" cy="3334643"/>
            <a:chOff x="1482810" y="1472886"/>
            <a:chExt cx="8600113" cy="3334643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1AF4DB90-30BF-4B2F-BE97-C1EAB4F34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2810" y="1732572"/>
              <a:ext cx="840259" cy="2658730"/>
            </a:xfrm>
            <a:prstGeom prst="rect">
              <a:avLst/>
            </a:prstGeom>
          </p:spPr>
        </p:pic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A87FB0A-67AF-4777-A021-B2F22DE2B636}"/>
                </a:ext>
              </a:extLst>
            </p:cNvPr>
            <p:cNvSpPr/>
            <p:nvPr/>
          </p:nvSpPr>
          <p:spPr>
            <a:xfrm>
              <a:off x="1810027" y="350774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5C75B40-0E5C-4F58-9F62-CB7094EAB550}"/>
                </a:ext>
              </a:extLst>
            </p:cNvPr>
            <p:cNvSpPr/>
            <p:nvPr/>
          </p:nvSpPr>
          <p:spPr>
            <a:xfrm>
              <a:off x="4723436" y="2744581"/>
              <a:ext cx="1718553" cy="797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識別モデル</a:t>
              </a:r>
            </a:p>
          </p:txBody>
        </p:sp>
        <p:pic>
          <p:nvPicPr>
            <p:cNvPr id="28" name="グラフィックス 27">
              <a:extLst>
                <a:ext uri="{FF2B5EF4-FFF2-40B4-BE49-F238E27FC236}">
                  <a16:creationId xmlns:a16="http://schemas.microsoft.com/office/drawing/2014/main" id="{7C898A9D-18CA-48A7-81D0-E0F0E428A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0286" y="2725084"/>
              <a:ext cx="1120989" cy="836663"/>
            </a:xfrm>
            <a:prstGeom prst="rect">
              <a:avLst/>
            </a:prstGeom>
          </p:spPr>
        </p:pic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4EE00A6C-0E72-433C-93E7-874B3BD936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983" y="3286897"/>
              <a:ext cx="535460" cy="237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矢印: 右 33">
              <a:extLst>
                <a:ext uri="{FF2B5EF4-FFF2-40B4-BE49-F238E27FC236}">
                  <a16:creationId xmlns:a16="http://schemas.microsoft.com/office/drawing/2014/main" id="{A29B291A-6FBB-41FB-BDB1-6E9ECCA86F02}"/>
                </a:ext>
              </a:extLst>
            </p:cNvPr>
            <p:cNvSpPr/>
            <p:nvPr/>
          </p:nvSpPr>
          <p:spPr>
            <a:xfrm>
              <a:off x="3971388" y="3030935"/>
              <a:ext cx="551935" cy="22496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E19BB128-8E60-4DD9-850F-AA49F4B346F2}"/>
                </a:ext>
              </a:extLst>
            </p:cNvPr>
            <p:cNvGrpSpPr/>
            <p:nvPr/>
          </p:nvGrpSpPr>
          <p:grpSpPr>
            <a:xfrm>
              <a:off x="7336484" y="1472886"/>
              <a:ext cx="2067699" cy="3334643"/>
              <a:chOff x="7336484" y="1472886"/>
              <a:chExt cx="2067699" cy="333464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F0DC2B5-4743-4751-8E48-53C3209EE64B}"/>
                  </a:ext>
                </a:extLst>
              </p:cNvPr>
              <p:cNvSpPr/>
              <p:nvPr/>
            </p:nvSpPr>
            <p:spPr>
              <a:xfrm>
                <a:off x="7394150" y="2607955"/>
                <a:ext cx="1837038" cy="1070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E80C83BC-68ED-4079-AB6D-ED5734D72233}"/>
                  </a:ext>
                </a:extLst>
              </p:cNvPr>
              <p:cNvSpPr txBox="1"/>
              <p:nvPr/>
            </p:nvSpPr>
            <p:spPr>
              <a:xfrm>
                <a:off x="7336484" y="3443065"/>
                <a:ext cx="1194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/>
                  <a:t>ディスプレイ</a:t>
                </a: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A8F5AD4-184A-4736-A5F6-B87EEE92189B}"/>
                  </a:ext>
                </a:extLst>
              </p:cNvPr>
              <p:cNvSpPr/>
              <p:nvPr/>
            </p:nvSpPr>
            <p:spPr>
              <a:xfrm>
                <a:off x="8577511" y="1662387"/>
                <a:ext cx="463785" cy="98854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F89AF00B-DF27-44BF-AE5B-4816DC201E3A}"/>
                  </a:ext>
                </a:extLst>
              </p:cNvPr>
              <p:cNvSpPr/>
              <p:nvPr/>
            </p:nvSpPr>
            <p:spPr>
              <a:xfrm>
                <a:off x="9341166" y="3086171"/>
                <a:ext cx="63017" cy="1070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A18A25A0-6B00-411C-A0A6-D9C3824A0319}"/>
                  </a:ext>
                </a:extLst>
              </p:cNvPr>
              <p:cNvSpPr/>
              <p:nvPr/>
            </p:nvSpPr>
            <p:spPr>
              <a:xfrm>
                <a:off x="8577511" y="3637684"/>
                <a:ext cx="463785" cy="11698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9E802C76-473B-4D1C-A3C7-B0312D0E380C}"/>
                  </a:ext>
                </a:extLst>
              </p:cNvPr>
              <p:cNvSpPr/>
              <p:nvPr/>
            </p:nvSpPr>
            <p:spPr>
              <a:xfrm>
                <a:off x="8269404" y="2599717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C4FED803-44AC-4D03-800E-7BEDDF9E58CA}"/>
                  </a:ext>
                </a:extLst>
              </p:cNvPr>
              <p:cNvSpPr/>
              <p:nvPr/>
            </p:nvSpPr>
            <p:spPr>
              <a:xfrm>
                <a:off x="8773403" y="409537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B95791D7-5776-4143-9A33-02E86D0041A2}"/>
                  </a:ext>
                </a:extLst>
              </p:cNvPr>
              <p:cNvSpPr/>
              <p:nvPr/>
            </p:nvSpPr>
            <p:spPr>
              <a:xfrm>
                <a:off x="8773403" y="427537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8BE8DDFA-9286-4B23-A085-0C1F2BF68F84}"/>
                  </a:ext>
                </a:extLst>
              </p:cNvPr>
              <p:cNvSpPr/>
              <p:nvPr/>
            </p:nvSpPr>
            <p:spPr>
              <a:xfrm>
                <a:off x="8773403" y="445537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815E1C5E-3454-45B2-9E44-0512FAB03644}"/>
                  </a:ext>
                </a:extLst>
              </p:cNvPr>
              <p:cNvSpPr/>
              <p:nvPr/>
            </p:nvSpPr>
            <p:spPr>
              <a:xfrm>
                <a:off x="8577510" y="1472886"/>
                <a:ext cx="463785" cy="1803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F6D536B0-14FD-4F5E-AC99-8E3EEDB28D17}"/>
                  </a:ext>
                </a:extLst>
              </p:cNvPr>
              <p:cNvCxnSpPr>
                <a:stCxn id="47" idx="0"/>
                <a:endCxn id="47" idx="2"/>
              </p:cNvCxnSpPr>
              <p:nvPr/>
            </p:nvCxnSpPr>
            <p:spPr>
              <a:xfrm>
                <a:off x="8809403" y="1472886"/>
                <a:ext cx="0" cy="1803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7" name="図 56">
                <a:extLst>
                  <a:ext uri="{FF2B5EF4-FFF2-40B4-BE49-F238E27FC236}">
                    <a16:creationId xmlns:a16="http://schemas.microsoft.com/office/drawing/2014/main" id="{A4C8DB4D-E34D-49CB-AF2A-0B52ED6256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182" t="3185" r="3502" b="4662"/>
              <a:stretch/>
            </p:blipFill>
            <p:spPr>
              <a:xfrm>
                <a:off x="8400839" y="2829629"/>
                <a:ext cx="817125" cy="609317"/>
              </a:xfrm>
              <a:prstGeom prst="rect">
                <a:avLst/>
              </a:prstGeom>
            </p:spPr>
          </p:pic>
        </p:grpSp>
        <p:sp>
          <p:nvSpPr>
            <p:cNvPr id="58" name="矢印: 右 57">
              <a:extLst>
                <a:ext uri="{FF2B5EF4-FFF2-40B4-BE49-F238E27FC236}">
                  <a16:creationId xmlns:a16="http://schemas.microsoft.com/office/drawing/2014/main" id="{583601FE-D8A2-413F-BE92-B119FF39093C}"/>
                </a:ext>
              </a:extLst>
            </p:cNvPr>
            <p:cNvSpPr/>
            <p:nvPr/>
          </p:nvSpPr>
          <p:spPr>
            <a:xfrm>
              <a:off x="6642102" y="3030935"/>
              <a:ext cx="551935" cy="22496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88F4D48-E529-4BB1-93CB-14E169B26A6E}"/>
                </a:ext>
              </a:extLst>
            </p:cNvPr>
            <p:cNvSpPr txBox="1"/>
            <p:nvPr/>
          </p:nvSpPr>
          <p:spPr>
            <a:xfrm>
              <a:off x="9231188" y="2420095"/>
              <a:ext cx="851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スマートウォッチ</a:t>
              </a: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AC746C6-970F-49E9-86AA-4C55EF09ABF5}"/>
                </a:ext>
              </a:extLst>
            </p:cNvPr>
            <p:cNvSpPr txBox="1"/>
            <p:nvPr/>
          </p:nvSpPr>
          <p:spPr>
            <a:xfrm>
              <a:off x="6479009" y="2809172"/>
              <a:ext cx="851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色データ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155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45</Words>
  <Application>Microsoft Office PowerPoint</Application>
  <PresentationFormat>ワイド画面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62</cp:revision>
  <dcterms:created xsi:type="dcterms:W3CDTF">2020-11-28T11:17:05Z</dcterms:created>
  <dcterms:modified xsi:type="dcterms:W3CDTF">2020-12-20T04:00:04Z</dcterms:modified>
</cp:coreProperties>
</file>