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177437"/>
            <a:chOff x="2610747" y="1809344"/>
            <a:chExt cx="5880939" cy="3177437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(a) </a:t>
              </a:r>
              <a:r>
                <a:rPr kumimoji="1" lang="ja-JP" altLang="en-US" sz="1400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(b) </a:t>
              </a:r>
              <a:r>
                <a:rPr kumimoji="1" lang="ja-JP" altLang="en-US" sz="1400" dirty="0"/>
                <a:t>擬似脈波の取得方法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8</cp:revision>
  <dcterms:created xsi:type="dcterms:W3CDTF">2020-11-28T11:17:05Z</dcterms:created>
  <dcterms:modified xsi:type="dcterms:W3CDTF">2020-11-29T13:48:16Z</dcterms:modified>
</cp:coreProperties>
</file>