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8" r:id="rId2"/>
    <p:sldId id="279" r:id="rId3"/>
    <p:sldId id="274" r:id="rId4"/>
    <p:sldId id="277" r:id="rId5"/>
    <p:sldId id="276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92" d="100"/>
          <a:sy n="92" d="100"/>
        </p:scale>
        <p:origin x="64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9DC12-D5D5-45F1-8093-4DDD16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782ED7A8-B3B0-4B89-B50E-55F2F1171641}"/>
              </a:ext>
            </a:extLst>
          </p:cNvPr>
          <p:cNvGrpSpPr/>
          <p:nvPr/>
        </p:nvGrpSpPr>
        <p:grpSpPr>
          <a:xfrm>
            <a:off x="429785" y="946157"/>
            <a:ext cx="3509200" cy="4322970"/>
            <a:chOff x="6628748" y="999796"/>
            <a:chExt cx="3509200" cy="4322970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770DDF-E7B5-48FF-AC52-5E610E12C320}"/>
                </a:ext>
              </a:extLst>
            </p:cNvPr>
            <p:cNvGrpSpPr/>
            <p:nvPr/>
          </p:nvGrpSpPr>
          <p:grpSpPr>
            <a:xfrm>
              <a:off x="6628748" y="999796"/>
              <a:ext cx="3509200" cy="4024312"/>
              <a:chOff x="6628748" y="999796"/>
              <a:chExt cx="3509200" cy="4024312"/>
            </a:xfrm>
          </p:grpSpPr>
          <p:pic>
            <p:nvPicPr>
              <p:cNvPr id="8" name="図 7" descr="ランプ, ネックレス, ミラー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EED253F-6C7D-4C92-ADC7-350F1DA7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8748" y="999796"/>
                <a:ext cx="3509200" cy="4024312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6170E60-F5BA-4C05-8296-B4EE76894DA5}"/>
                  </a:ext>
                </a:extLst>
              </p:cNvPr>
              <p:cNvGrpSpPr/>
              <p:nvPr/>
            </p:nvGrpSpPr>
            <p:grpSpPr>
              <a:xfrm>
                <a:off x="8893195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6A56F6EE-BEF9-4670-82A5-A1D5542506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B3AE6B-F1F6-4D6A-B4B6-400D56D50C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22F9A5F-8C82-437C-BFC6-7A5A4E462032}"/>
                  </a:ext>
                </a:extLst>
              </p:cNvPr>
              <p:cNvGrpSpPr/>
              <p:nvPr/>
            </p:nvGrpSpPr>
            <p:grpSpPr>
              <a:xfrm>
                <a:off x="8393377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704CA484-0BB3-49EF-BE8D-114FCF1A4DD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76364EA-8DAC-4805-9FD0-78A58954B833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7B3A601-50CF-48E8-BD28-F9EDE9E46E49}"/>
                  </a:ext>
                </a:extLst>
              </p:cNvPr>
              <p:cNvGrpSpPr/>
              <p:nvPr/>
            </p:nvGrpSpPr>
            <p:grpSpPr>
              <a:xfrm>
                <a:off x="8393377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76612AC6-736B-4322-931B-DF40ECA90AC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822E4EA-6838-45C3-A00C-922901352000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8C7DB62-D61A-4404-B188-DE670E745050}"/>
                  </a:ext>
                </a:extLst>
              </p:cNvPr>
              <p:cNvGrpSpPr/>
              <p:nvPr/>
            </p:nvGrpSpPr>
            <p:grpSpPr>
              <a:xfrm>
                <a:off x="7387399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484AE3D2-82D0-452C-8866-B21800D7C48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DA28242-A10D-47CA-BD7E-384A6A95A1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61298A4-DB03-46D3-8AC2-4BD398C8D3A6}"/>
                  </a:ext>
                </a:extLst>
              </p:cNvPr>
              <p:cNvGrpSpPr/>
              <p:nvPr/>
            </p:nvGrpSpPr>
            <p:grpSpPr>
              <a:xfrm>
                <a:off x="7889515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62E78BE-CB06-45CB-A0FE-031EED2B49C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B0085E0-83C2-43BE-A5F2-55C8847A4DC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BF44B6-8D07-4EDE-9BF1-C30D415CA1B6}"/>
                  </a:ext>
                </a:extLst>
              </p:cNvPr>
              <p:cNvGrpSpPr/>
              <p:nvPr/>
            </p:nvGrpSpPr>
            <p:grpSpPr>
              <a:xfrm>
                <a:off x="7891701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E76E9EE-5C6B-4A78-9057-2466D4E4ADF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736AE2-951A-413E-B922-953CDB1F4F7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A58C28AE-0FCC-4564-8019-472D8A3E5237}"/>
                  </a:ext>
                </a:extLst>
              </p:cNvPr>
              <p:cNvGrpSpPr/>
              <p:nvPr/>
            </p:nvGrpSpPr>
            <p:grpSpPr>
              <a:xfrm>
                <a:off x="7046990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37760292-5B95-4FB9-8C5C-7F5AF3CAB78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7F785AE-98A0-46A0-95CE-71B7ADCC4A8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12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3D8A5D89-DB5D-48A7-B13E-4DAA1694F914}"/>
                  </a:ext>
                </a:extLst>
              </p:cNvPr>
              <p:cNvGrpSpPr/>
              <p:nvPr/>
            </p:nvGrpSpPr>
            <p:grpSpPr>
              <a:xfrm>
                <a:off x="9233668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D8868099-6EF5-4594-89A1-012D6023A5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80D402-7C6D-417F-9D65-5FB072D4372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0930220-7D9A-4BC0-8F06-1AD7D355CD62}"/>
                  </a:ext>
                </a:extLst>
              </p:cNvPr>
              <p:cNvGrpSpPr/>
              <p:nvPr/>
            </p:nvGrpSpPr>
            <p:grpSpPr>
              <a:xfrm>
                <a:off x="7046990" y="3776439"/>
                <a:ext cx="485522" cy="323025"/>
                <a:chOff x="8431901" y="2023009"/>
                <a:chExt cx="485522" cy="323025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2A90CF8-E29B-498E-B124-1EF55FBB107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23C2AF0-D4E6-4380-9D2D-00AE1F5ADBC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F023E2D4-6FAB-45D2-AE14-E9B8EC16B197}"/>
                  </a:ext>
                </a:extLst>
              </p:cNvPr>
              <p:cNvGrpSpPr/>
              <p:nvPr/>
            </p:nvGrpSpPr>
            <p:grpSpPr>
              <a:xfrm>
                <a:off x="9233668" y="3776437"/>
                <a:ext cx="485522" cy="323025"/>
                <a:chOff x="8431901" y="2023009"/>
                <a:chExt cx="485522" cy="323025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F6D9253F-CE94-4F26-86CC-CBA434CB2D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357D0BC-EFFD-487E-8F26-16A403B733C8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ADF997-3153-48F4-BAC2-1352346E1B18}"/>
                  </a:ext>
                </a:extLst>
              </p:cNvPr>
              <p:cNvGrpSpPr/>
              <p:nvPr/>
            </p:nvGrpSpPr>
            <p:grpSpPr>
              <a:xfrm>
                <a:off x="7395604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C7A91931-A6CC-4BD7-8908-1594AE54A47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558B073-EE7A-41FB-8526-AB455EEBF955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3A2411F-258D-446A-B8E6-B86107B716EA}"/>
                  </a:ext>
                </a:extLst>
              </p:cNvPr>
              <p:cNvGrpSpPr/>
              <p:nvPr/>
            </p:nvGrpSpPr>
            <p:grpSpPr>
              <a:xfrm>
                <a:off x="8896150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95779639-87C4-4AED-9360-1B5A6DA5FF1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6B88E809-A898-4C46-8BD5-B88B4D70EAF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7F07872-068D-4B1E-8913-DEFD5A8EBFC7}"/>
                  </a:ext>
                </a:extLst>
              </p:cNvPr>
              <p:cNvGrpSpPr/>
              <p:nvPr/>
            </p:nvGrpSpPr>
            <p:grpSpPr>
              <a:xfrm>
                <a:off x="7869265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64743396-8390-4746-8B1B-735270D7C13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EF56942-E4B4-4F5D-95DC-A533AAE8E0DE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2FD9518D-E5C3-4C1F-97ED-8BF2FD01E15E}"/>
                  </a:ext>
                </a:extLst>
              </p:cNvPr>
              <p:cNvGrpSpPr/>
              <p:nvPr/>
            </p:nvGrpSpPr>
            <p:grpSpPr>
              <a:xfrm>
                <a:off x="8405582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9B524A1-AE75-4464-BFB9-5EB1A8CB0F4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C545B4-61E4-45E0-93A5-975984B9880A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CFC1B1E-B62E-4FED-A26E-77FC2A1A7A76}"/>
                  </a:ext>
                </a:extLst>
              </p:cNvPr>
              <p:cNvGrpSpPr/>
              <p:nvPr/>
            </p:nvGrpSpPr>
            <p:grpSpPr>
              <a:xfrm>
                <a:off x="7869265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ECC12F9-31AA-4718-B535-493F31D53C3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16632F2-1A62-4A37-9849-A405940B616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72831E4-A1D0-48C5-94ED-9A1DBC32A3F0}"/>
                  </a:ext>
                </a:extLst>
              </p:cNvPr>
              <p:cNvGrpSpPr/>
              <p:nvPr/>
            </p:nvGrpSpPr>
            <p:grpSpPr>
              <a:xfrm>
                <a:off x="8405582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F5455D31-1DD6-401A-BC47-9C0BD1A20DD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99D1E56A-4F8E-468B-8D18-F57986A0CB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20FA61E-38E9-43CD-911B-C1F43D957FE3}"/>
                  </a:ext>
                </a:extLst>
              </p:cNvPr>
              <p:cNvGrpSpPr/>
              <p:nvPr/>
            </p:nvGrpSpPr>
            <p:grpSpPr>
              <a:xfrm>
                <a:off x="6957978" y="2727410"/>
                <a:ext cx="485522" cy="323025"/>
                <a:chOff x="8431901" y="2023009"/>
                <a:chExt cx="485522" cy="32302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D9D122C2-EA12-41C6-B02C-DF74E337EBB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B0A7134-4369-4536-BA0F-FFD821744B4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09733B94-F809-4A67-9CC3-A5B639B51EA3}"/>
                  </a:ext>
                </a:extLst>
              </p:cNvPr>
              <p:cNvGrpSpPr/>
              <p:nvPr/>
            </p:nvGrpSpPr>
            <p:grpSpPr>
              <a:xfrm>
                <a:off x="9322680" y="2722389"/>
                <a:ext cx="485522" cy="323025"/>
                <a:chOff x="8431901" y="2023009"/>
                <a:chExt cx="485522" cy="323025"/>
              </a:xfrm>
            </p:grpSpPr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FEA94586-5975-4AC3-A33C-2DC17098126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C953DB91-BE87-4C4C-BC5F-9BD9E0D0D05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8DE7B150-CD02-4B8C-90DA-3171ADE15BB5}"/>
                  </a:ext>
                </a:extLst>
              </p:cNvPr>
              <p:cNvGrpSpPr/>
              <p:nvPr/>
            </p:nvGrpSpPr>
            <p:grpSpPr>
              <a:xfrm>
                <a:off x="6957978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674E5356-9A40-4780-8FDA-EBDE4DA7051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5EB5344-D0C1-4A08-806C-EC85A47C4072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14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E8A5E3A4-136B-49C2-B524-B9EBC575F2A4}"/>
                  </a:ext>
                </a:extLst>
              </p:cNvPr>
              <p:cNvGrpSpPr/>
              <p:nvPr/>
            </p:nvGrpSpPr>
            <p:grpSpPr>
              <a:xfrm>
                <a:off x="9316869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32D53B72-D4A4-4AE6-8588-363FB35C686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15E8047-E073-42A4-80E6-C713B09E8A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4</a:t>
                  </a:r>
                  <a:endParaRPr kumimoji="1" lang="ja-JP" altLang="en-US" sz="1400" dirty="0"/>
                </a:p>
              </p:txBody>
            </p:sp>
          </p:grp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85FE3EA-AD42-4693-A72B-E4608A9B5F78}"/>
                </a:ext>
              </a:extLst>
            </p:cNvPr>
            <p:cNvGrpSpPr/>
            <p:nvPr/>
          </p:nvGrpSpPr>
          <p:grpSpPr>
            <a:xfrm>
              <a:off x="7071975" y="4663953"/>
              <a:ext cx="485522" cy="323025"/>
              <a:chOff x="8431901" y="2023009"/>
              <a:chExt cx="485522" cy="323025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F1289562-B001-4F81-9ABD-398E2053EB9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6566594-F501-457E-9197-6BCFEBA3F7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23</a:t>
                </a:r>
                <a:endParaRPr kumimoji="1" lang="ja-JP" altLang="en-US" sz="14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9CB2A78-6A17-4706-B89A-89574D8B5DDD}"/>
                </a:ext>
              </a:extLst>
            </p:cNvPr>
            <p:cNvGrpSpPr/>
            <p:nvPr/>
          </p:nvGrpSpPr>
          <p:grpSpPr>
            <a:xfrm>
              <a:off x="9233668" y="4660569"/>
              <a:ext cx="485522" cy="323025"/>
              <a:chOff x="8431901" y="2023009"/>
              <a:chExt cx="485522" cy="323025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320EB0E8-FB24-4200-B4A1-83A0F868F7A2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AAD02B-4826-4F08-AF75-969B6EE56DB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20</a:t>
                </a:r>
                <a:endParaRPr kumimoji="1" lang="ja-JP" altLang="en-US" sz="1400" dirty="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40A2776-06B6-4D45-9855-A73CFB0B1B19}"/>
                </a:ext>
              </a:extLst>
            </p:cNvPr>
            <p:cNvGrpSpPr/>
            <p:nvPr/>
          </p:nvGrpSpPr>
          <p:grpSpPr>
            <a:xfrm>
              <a:off x="7476562" y="4903181"/>
              <a:ext cx="485522" cy="323025"/>
              <a:chOff x="8431901" y="2023009"/>
              <a:chExt cx="485522" cy="323025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8C708CD6-39A7-4B51-8775-04171CC4035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93A51F-A89A-40B6-ADC3-E41E4BE6B43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24</a:t>
                </a:r>
                <a:endParaRPr kumimoji="1" lang="ja-JP" altLang="en-US" sz="14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24A115AC-4994-4D3D-9F6E-1879BA11BFB5}"/>
                </a:ext>
              </a:extLst>
            </p:cNvPr>
            <p:cNvGrpSpPr/>
            <p:nvPr/>
          </p:nvGrpSpPr>
          <p:grpSpPr>
            <a:xfrm>
              <a:off x="8804183" y="4903544"/>
              <a:ext cx="485522" cy="323025"/>
              <a:chOff x="8431901" y="2023009"/>
              <a:chExt cx="485522" cy="323025"/>
            </a:xfrm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CFC5760C-3DD5-4E5B-8950-016AF8DE766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010BDFD-77AA-49B4-8781-D286DD19E5EB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21</a:t>
                </a:r>
                <a:endParaRPr kumimoji="1" lang="ja-JP" altLang="en-US" sz="1400" dirty="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BD50205-85E3-4B34-8F64-C1C70FB56C3E}"/>
                </a:ext>
              </a:extLst>
            </p:cNvPr>
            <p:cNvGrpSpPr/>
            <p:nvPr/>
          </p:nvGrpSpPr>
          <p:grpSpPr>
            <a:xfrm>
              <a:off x="7920060" y="4999741"/>
              <a:ext cx="485522" cy="323025"/>
              <a:chOff x="8431901" y="2023009"/>
              <a:chExt cx="485522" cy="323025"/>
            </a:xfrm>
          </p:grpSpPr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F7311698-EB63-4DE0-8B3F-B5E0127B51B0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F5678B-3618-4D77-BBDF-56EEC253C2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25</a:t>
                </a:r>
                <a:endParaRPr kumimoji="1" lang="ja-JP" altLang="en-US" sz="14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DC91B5-CB89-4C80-86CE-7E44C62DAF20}"/>
                </a:ext>
              </a:extLst>
            </p:cNvPr>
            <p:cNvGrpSpPr/>
            <p:nvPr/>
          </p:nvGrpSpPr>
          <p:grpSpPr>
            <a:xfrm>
              <a:off x="8361076" y="4999741"/>
              <a:ext cx="485522" cy="323025"/>
              <a:chOff x="8431901" y="2023009"/>
              <a:chExt cx="485522" cy="323025"/>
            </a:xfrm>
          </p:grpSpPr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01C3BEBA-7E34-4D63-B470-CE165A5EBD7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B6FC91F-B00F-4E39-B213-194F17CEC7E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22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6B08FA-D851-403E-A498-86CCB528D30D}"/>
              </a:ext>
            </a:extLst>
          </p:cNvPr>
          <p:cNvGrpSpPr/>
          <p:nvPr/>
        </p:nvGrpSpPr>
        <p:grpSpPr>
          <a:xfrm>
            <a:off x="4550125" y="1111959"/>
            <a:ext cx="3324431" cy="4024311"/>
            <a:chOff x="4550125" y="1111959"/>
            <a:chExt cx="3324431" cy="4024311"/>
          </a:xfrm>
        </p:grpSpPr>
        <p:pic>
          <p:nvPicPr>
            <p:cNvPr id="115" name="図 11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49068C82-5220-4860-8374-95A7B6D9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120327A9-D31F-4F1E-935F-C0187C5C8343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0A199916-3BAC-4334-9482-CC93A48D9EA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6B9005C-034D-41CF-91DA-0D2540B5FCB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26</a:t>
                </a:r>
                <a:endParaRPr kumimoji="1" lang="ja-JP" altLang="en-US" sz="1400" dirty="0"/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DD8D2557-3D45-4308-85A3-2911801B37F3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28F588-7832-4B15-AB01-7AE36D53C3E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1DD8B0B7-DB29-4D12-80A7-CFDEBAF38B3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27</a:t>
                </a:r>
                <a:endParaRPr kumimoji="1" lang="ja-JP" altLang="en-US" sz="1400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FB20E371-760E-459F-806F-2D0C0F0DBD9E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3E8A3CB2-435D-4E9D-8B28-367E3DC2CB0C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8ACB90B-098A-4CD4-AC0E-67BFC9D83C3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28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866CD1-B7F1-4615-8281-BB58F0794C66}"/>
              </a:ext>
            </a:extLst>
          </p:cNvPr>
          <p:cNvGrpSpPr/>
          <p:nvPr/>
        </p:nvGrpSpPr>
        <p:grpSpPr>
          <a:xfrm>
            <a:off x="3034704" y="5390905"/>
            <a:ext cx="2063278" cy="533449"/>
            <a:chOff x="3034704" y="5390905"/>
            <a:chExt cx="2063278" cy="533449"/>
          </a:xfrm>
        </p:grpSpPr>
        <p:sp>
          <p:nvSpPr>
            <p:cNvPr id="3" name="吹き出し: 四角形 2">
              <a:extLst>
                <a:ext uri="{FF2B5EF4-FFF2-40B4-BE49-F238E27FC236}">
                  <a16:creationId xmlns:a16="http://schemas.microsoft.com/office/drawing/2014/main" id="{E462B84F-D43C-4B9B-BB91-56DC50B2FB21}"/>
                </a:ext>
              </a:extLst>
            </p:cNvPr>
            <p:cNvSpPr/>
            <p:nvPr/>
          </p:nvSpPr>
          <p:spPr>
            <a:xfrm rot="10800000">
              <a:off x="3034704" y="5390905"/>
              <a:ext cx="2063277" cy="533449"/>
            </a:xfrm>
            <a:prstGeom prst="wedgeRectCallout">
              <a:avLst>
                <a:gd name="adj1" fmla="val 34656"/>
                <a:gd name="adj2" fmla="val 1201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35A209-F43E-49BA-ADE9-209EDB16F078}"/>
                </a:ext>
              </a:extLst>
            </p:cNvPr>
            <p:cNvSpPr txBox="1"/>
            <p:nvPr/>
          </p:nvSpPr>
          <p:spPr>
            <a:xfrm>
              <a:off x="3034704" y="5471841"/>
              <a:ext cx="206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Pressure sensors</a:t>
              </a:r>
              <a:endParaRPr kumimoji="1" lang="ja-JP" altLang="en-US" dirty="0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55C4287-805F-4812-9861-27AD0858F04F}"/>
              </a:ext>
            </a:extLst>
          </p:cNvPr>
          <p:cNvGrpSpPr/>
          <p:nvPr/>
        </p:nvGrpSpPr>
        <p:grpSpPr>
          <a:xfrm flipH="1">
            <a:off x="8485696" y="1111959"/>
            <a:ext cx="3324431" cy="4024311"/>
            <a:chOff x="4550125" y="1111959"/>
            <a:chExt cx="3324431" cy="4024311"/>
          </a:xfrm>
        </p:grpSpPr>
        <p:pic>
          <p:nvPicPr>
            <p:cNvPr id="126" name="図 125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1CB753F9-133F-4FB2-9635-785962F6B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AA76754A-2FAD-465D-A3DC-ECFD23CD054D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F85EC778-9BDD-4420-8BFF-7D9191286A2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21EBB0B-14C4-4112-8ADA-F28420E9658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29</a:t>
                </a:r>
                <a:endParaRPr kumimoji="1" lang="ja-JP" altLang="en-US" sz="1400" dirty="0"/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E81AEF1-7A34-4976-A2A0-0DDBD3A8FD71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8BD9D841-0DEC-4BAC-AB50-1FB5A7F80CF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391E0A53-903B-4B6F-BDC1-0763525E05E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30</a:t>
                </a:r>
                <a:endParaRPr kumimoji="1" lang="ja-JP" altLang="en-US" sz="1400" dirty="0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F25CE4D3-D908-42AA-A4D4-FA926BEC8CF9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B8334865-533B-41D6-A6EA-2E53FAAA1F2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6B083E4-53BD-44EA-BAD6-452EE837E04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31</a:t>
                </a:r>
                <a:endParaRPr kumimoji="1" lang="ja-JP" altLang="en-US" sz="14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BD6785F-784E-4A98-978D-58292F34FAA1}"/>
              </a:ext>
            </a:extLst>
          </p:cNvPr>
          <p:cNvSpPr txBox="1"/>
          <p:nvPr/>
        </p:nvSpPr>
        <p:spPr>
          <a:xfrm>
            <a:off x="37133" y="61884"/>
            <a:ext cx="485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20 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21 C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22 </a:t>
            </a:r>
            <a:r>
              <a:rPr lang="en-US" altLang="ja-JP" dirty="0"/>
              <a:t>D</a:t>
            </a:r>
            <a:r>
              <a:rPr lang="ja-JP" altLang="en-US" dirty="0"/>
              <a:t>：</a:t>
            </a:r>
            <a:r>
              <a:rPr lang="en-US" altLang="ja-JP" dirty="0"/>
              <a:t>23 E</a:t>
            </a:r>
            <a:r>
              <a:rPr lang="ja-JP" altLang="en-US" dirty="0"/>
              <a:t>：</a:t>
            </a:r>
            <a:r>
              <a:rPr lang="en-US" altLang="ja-JP" dirty="0"/>
              <a:t>24 F</a:t>
            </a:r>
            <a:r>
              <a:rPr lang="ja-JP" altLang="en-US" dirty="0"/>
              <a:t>：</a:t>
            </a:r>
            <a:r>
              <a:rPr lang="en-US" altLang="ja-JP" dirty="0"/>
              <a:t>25</a:t>
            </a:r>
          </a:p>
          <a:p>
            <a:r>
              <a:rPr lang="ja-JP" altLang="en-US" dirty="0"/>
              <a:t>あ：</a:t>
            </a:r>
            <a:r>
              <a:rPr lang="en-US" altLang="ja-JP" dirty="0"/>
              <a:t>26 </a:t>
            </a:r>
            <a:r>
              <a:rPr lang="ja-JP" altLang="en-US" dirty="0"/>
              <a:t>い：</a:t>
            </a:r>
            <a:r>
              <a:rPr lang="en-US" altLang="ja-JP" dirty="0"/>
              <a:t>27 </a:t>
            </a:r>
            <a:r>
              <a:rPr lang="ja-JP" altLang="en-US" dirty="0"/>
              <a:t>う：</a:t>
            </a:r>
            <a:r>
              <a:rPr lang="en-US" altLang="ja-JP" dirty="0"/>
              <a:t>28 </a:t>
            </a:r>
            <a:r>
              <a:rPr lang="ja-JP" altLang="en-US" dirty="0"/>
              <a:t>ア：</a:t>
            </a:r>
            <a:r>
              <a:rPr lang="en-US" altLang="ja-JP" dirty="0"/>
              <a:t>29 </a:t>
            </a:r>
            <a:r>
              <a:rPr lang="ja-JP" altLang="en-US" dirty="0"/>
              <a:t>イ：</a:t>
            </a:r>
            <a:r>
              <a:rPr lang="en-US" altLang="ja-JP" dirty="0"/>
              <a:t>30 </a:t>
            </a:r>
            <a:r>
              <a:rPr lang="ja-JP" altLang="en-US" dirty="0"/>
              <a:t>ウ：</a:t>
            </a:r>
            <a:r>
              <a:rPr lang="en-US" altLang="ja-JP" dirty="0"/>
              <a:t>31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71C5-125C-42AA-B020-0AE7A6B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9" name="図 8" descr="頭飾り, 草, ヘルメット, 車 が含まれている画像&#10;&#10;自動的に生成された説明">
            <a:extLst>
              <a:ext uri="{FF2B5EF4-FFF2-40B4-BE49-F238E27FC236}">
                <a16:creationId xmlns:a16="http://schemas.microsoft.com/office/drawing/2014/main" id="{7550C3EB-62E4-48C9-B33F-38029DD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36" y="105015"/>
            <a:ext cx="6215128" cy="6212658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23A0297-A81A-4E32-A765-5B5BE5C54FF9}"/>
              </a:ext>
            </a:extLst>
          </p:cNvPr>
          <p:cNvGrpSpPr/>
          <p:nvPr/>
        </p:nvGrpSpPr>
        <p:grpSpPr>
          <a:xfrm>
            <a:off x="3893127" y="2575479"/>
            <a:ext cx="1489485" cy="497659"/>
            <a:chOff x="4588184" y="2423201"/>
            <a:chExt cx="2341294" cy="497659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22800617-5999-4F50-B515-032EF8CD1A01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21666"/>
                <a:gd name="adj2" fmla="val 9423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2C2184A-F5F0-4391-9A2A-FAE37E64B32D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LCD Panel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16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D25E0-B020-40FC-9230-6DEA714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図 4" descr="頭飾り, 草, ヘルメット, 車 が含まれている画像&#10;&#10;自動的に生成された説明">
            <a:extLst>
              <a:ext uri="{FF2B5EF4-FFF2-40B4-BE49-F238E27FC236}">
                <a16:creationId xmlns:a16="http://schemas.microsoft.com/office/drawing/2014/main" id="{45B30DC7-ABF3-4FA8-A16C-A4A769066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36" y="105015"/>
            <a:ext cx="6215128" cy="6212658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C3C270-D713-4427-B9C8-E2DD638000D9}"/>
              </a:ext>
            </a:extLst>
          </p:cNvPr>
          <p:cNvGrpSpPr/>
          <p:nvPr/>
        </p:nvGrpSpPr>
        <p:grpSpPr>
          <a:xfrm>
            <a:off x="3893127" y="2575479"/>
            <a:ext cx="1489485" cy="497659"/>
            <a:chOff x="4588184" y="2423201"/>
            <a:chExt cx="2341294" cy="497659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FF42D6A6-4906-4D96-ACAA-B3D5305BBB7F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21666"/>
                <a:gd name="adj2" fmla="val 9423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E1CA93B-54FB-4827-A43D-2D2451A76E0C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LCD Panel</a:t>
              </a:r>
              <a:endParaRPr lang="ja-JP" altLang="en-US" dirty="0"/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B088D1-3D8B-400F-BF0D-B95F4CF5D50C}"/>
              </a:ext>
            </a:extLst>
          </p:cNvPr>
          <p:cNvSpPr/>
          <p:nvPr/>
        </p:nvSpPr>
        <p:spPr>
          <a:xfrm rot="60000">
            <a:off x="4127071" y="4439151"/>
            <a:ext cx="789710" cy="24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199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175</Words>
  <Application>Microsoft Office PowerPoint</Application>
  <PresentationFormat>ワイド画面</PresentationFormat>
  <Paragraphs>85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247</cp:revision>
  <dcterms:created xsi:type="dcterms:W3CDTF">2019-12-15T06:47:44Z</dcterms:created>
  <dcterms:modified xsi:type="dcterms:W3CDTF">2020-07-27T01:49:01Z</dcterms:modified>
</cp:coreProperties>
</file>