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023" y="1948503"/>
            <a:ext cx="4114800" cy="849647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1344270-ACA6-45FC-97E0-4A36622B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ja-JP" altLang="en-US" sz="2000" u="sng" dirty="0"/>
              <a:t> </a:t>
            </a:r>
            <a:r>
              <a:rPr lang="en-US" altLang="ja-JP" sz="2000" u="sng" dirty="0"/>
              <a:t>FUJII</a:t>
            </a:r>
            <a:r>
              <a:rPr lang="en-US" altLang="ja-JP" sz="2000" dirty="0"/>
              <a:t> / Kazuya MURAO</a:t>
            </a:r>
          </a:p>
          <a:p>
            <a:r>
              <a:rPr lang="en-US" altLang="ja-JP" b="0" dirty="0" err="1"/>
              <a:t>Ritsumeikan</a:t>
            </a:r>
            <a:r>
              <a:rPr lang="en-US" altLang="ja-JP" b="0" dirty="0"/>
              <a:t> University, Japan</a:t>
            </a:r>
            <a:endParaRPr lang="en-US" altLang="ja-JP" sz="1800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5D65BA-FC60-4F16-BE12-A0D7E54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904ED9C-F942-4218-8EC4-614C54D85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10</cp:revision>
  <dcterms:created xsi:type="dcterms:W3CDTF">2020-11-23T05:14:16Z</dcterms:created>
  <dcterms:modified xsi:type="dcterms:W3CDTF">2020-11-24T14:23:46Z</dcterms:modified>
</cp:coreProperties>
</file>