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4" r:id="rId7"/>
    <p:sldId id="263" r:id="rId8"/>
    <p:sldId id="265" r:id="rId9"/>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0319"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2020/8/19</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t>
            </a:r>
            <a:r>
              <a:rPr kumimoji="1" lang="en-US" altLang="ja-JP" dirty="0"/>
              <a:t>ach team competes on the recognition accuracy of cooking activities.</a:t>
            </a:r>
            <a:endParaRPr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各チームは調理行動の識別精度を競う．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will explain about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まず，このチャレンジについて説明する．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a:t>
            </a:r>
            <a:r>
              <a:rPr lang="en-US" altLang="ja-JP" sz="1800" b="0" i="0" u="none" strike="noStrike" baseline="0" dirty="0" err="1">
                <a:latin typeface="TeXGyreTermes-Regular"/>
              </a:rPr>
              <a:t>rawdata</a:t>
            </a:r>
            <a:r>
              <a:rPr lang="en-US" altLang="ja-JP" sz="1800" b="0" i="0" u="none" strike="noStrike" baseline="0" dirty="0">
                <a:latin typeface="TeXGyreTermes-Regular"/>
              </a:rPr>
              <a:t>.</a:t>
            </a:r>
          </a:p>
          <a:p>
            <a:pPr algn="l"/>
            <a:r>
              <a:rPr lang="en-US" altLang="ja-JP" sz="1800" b="0" i="0" u="none" strike="noStrike" baseline="0" dirty="0">
                <a:latin typeface="TeXGyreTermes-Regular"/>
              </a:rPr>
              <a:t>The features are mean, variance, max, min, root mean square (RMS), interquartile range (IQR), and zero crossing rate (ZCR)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41209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507" name="図 506">
            <a:extLst>
              <a:ext uri="{FF2B5EF4-FFF2-40B4-BE49-F238E27FC236}">
                <a16:creationId xmlns:a16="http://schemas.microsoft.com/office/drawing/2014/main" id="{2CB0A849-743B-4967-956E-AACEDBB755EE}"/>
              </a:ext>
            </a:extLst>
          </p:cNvPr>
          <p:cNvPicPr>
            <a:picLocks noChangeAspect="1"/>
          </p:cNvPicPr>
          <p:nvPr/>
        </p:nvPicPr>
        <p:blipFill>
          <a:blip r:embed="rId3"/>
          <a:stretch>
            <a:fillRect/>
          </a:stretch>
        </p:blipFill>
        <p:spPr>
          <a:xfrm>
            <a:off x="1606231" y="2819085"/>
            <a:ext cx="8979538" cy="3586326"/>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extLst>
              <p:ext uri="{D42A27DB-BD31-4B8C-83A1-F6EECF244321}">
                <p14:modId xmlns:p14="http://schemas.microsoft.com/office/powerpoint/2010/main" val="2479918485"/>
              </p:ext>
            </p:extLst>
          </p:nvPr>
        </p:nvGraphicFramePr>
        <p:xfrm>
          <a:off x="1525587" y="1764000"/>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502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graphicFrame>
        <p:nvGraphicFramePr>
          <p:cNvPr id="9" name="コンテンツ プレースホルダー 8">
            <a:extLst>
              <a:ext uri="{FF2B5EF4-FFF2-40B4-BE49-F238E27FC236}">
                <a16:creationId xmlns:a16="http://schemas.microsoft.com/office/drawing/2014/main" id="{47DF02EF-7C79-4E57-B1F3-9F1D16E186CD}"/>
              </a:ext>
            </a:extLst>
          </p:cNvPr>
          <p:cNvGraphicFramePr>
            <a:graphicFrameLocks noGrp="1"/>
          </p:cNvGraphicFramePr>
          <p:nvPr>
            <p:ph idx="1"/>
            <p:extLst>
              <p:ext uri="{D42A27DB-BD31-4B8C-83A1-F6EECF244321}">
                <p14:modId xmlns:p14="http://schemas.microsoft.com/office/powerpoint/2010/main" val="4009338395"/>
              </p:ext>
            </p:extLst>
          </p:nvPr>
        </p:nvGraphicFramePr>
        <p:xfrm>
          <a:off x="2305050" y="1764000"/>
          <a:ext cx="7581900" cy="4352459"/>
        </p:xfrm>
        <a:graphic>
          <a:graphicData uri="http://schemas.openxmlformats.org/drawingml/2006/table">
            <a:tbl>
              <a:tblPr/>
              <a:tblGrid>
                <a:gridCol w="1617177">
                  <a:extLst>
                    <a:ext uri="{9D8B030D-6E8A-4147-A177-3AD203B41FA5}">
                      <a16:colId xmlns:a16="http://schemas.microsoft.com/office/drawing/2014/main" val="1574456656"/>
                    </a:ext>
                  </a:extLst>
                </a:gridCol>
                <a:gridCol w="1683636">
                  <a:extLst>
                    <a:ext uri="{9D8B030D-6E8A-4147-A177-3AD203B41FA5}">
                      <a16:colId xmlns:a16="http://schemas.microsoft.com/office/drawing/2014/main" val="1452914086"/>
                    </a:ext>
                  </a:extLst>
                </a:gridCol>
                <a:gridCol w="1816554">
                  <a:extLst>
                    <a:ext uri="{9D8B030D-6E8A-4147-A177-3AD203B41FA5}">
                      <a16:colId xmlns:a16="http://schemas.microsoft.com/office/drawing/2014/main" val="4277298501"/>
                    </a:ext>
                  </a:extLst>
                </a:gridCol>
                <a:gridCol w="1312571">
                  <a:extLst>
                    <a:ext uri="{9D8B030D-6E8A-4147-A177-3AD203B41FA5}">
                      <a16:colId xmlns:a16="http://schemas.microsoft.com/office/drawing/2014/main" val="2550889921"/>
                    </a:ext>
                  </a:extLst>
                </a:gridCol>
                <a:gridCol w="1151962">
                  <a:extLst>
                    <a:ext uri="{9D8B030D-6E8A-4147-A177-3AD203B41FA5}">
                      <a16:colId xmlns:a16="http://schemas.microsoft.com/office/drawing/2014/main" val="1530923887"/>
                    </a:ext>
                  </a:extLst>
                </a:gridCol>
              </a:tblGrid>
              <a:tr h="661457">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Activity type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Train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Test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 loss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435652"/>
                  </a:ext>
                </a:extLst>
              </a:tr>
              <a:tr h="365446">
                <a:tc rowSpan="5">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Micro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0.436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219325"/>
                  </a:ext>
                </a:extLst>
              </a:tr>
              <a:tr h="36544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0.445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777529"/>
                  </a:ext>
                </a:extLst>
              </a:tr>
              <a:tr h="36544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0.424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292015"/>
                  </a:ext>
                </a:extLst>
              </a:tr>
              <a:tr h="365446">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0.435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562014"/>
                  </a:ext>
                </a:extLst>
              </a:tr>
              <a:tr h="38371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0.734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0.244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7918"/>
                  </a:ext>
                </a:extLst>
              </a:tr>
              <a:tr h="365446">
                <a:tc rowSpan="5">
                  <a:txBody>
                    <a:bodyPr/>
                    <a:lstStyle/>
                    <a:p>
                      <a:pPr algn="ctr" fontAlgn="ctr"/>
                      <a:r>
                        <a:rPr lang="en-US" sz="1100" b="0" i="0" u="none" strike="noStrike" dirty="0">
                          <a:solidFill>
                            <a:srgbClr val="000000"/>
                          </a:solidFill>
                          <a:effectLst/>
                          <a:latin typeface="Times New Roman" panose="02020603050405020304" pitchFamily="18" charset="0"/>
                          <a:ea typeface="游ゴシック" panose="020B0400000000000000" pitchFamily="50" charset="-128"/>
                        </a:rPr>
                        <a:t>Macro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1.057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97819"/>
                  </a:ext>
                </a:extLst>
              </a:tr>
              <a:tr h="36544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1.094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30617"/>
                  </a:ext>
                </a:extLst>
              </a:tr>
              <a:tr h="36544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1.050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092724"/>
                  </a:ext>
                </a:extLst>
              </a:tr>
              <a:tr h="365446">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1.067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986515"/>
                  </a:ext>
                </a:extLst>
              </a:tr>
              <a:tr h="38371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游ゴシック" panose="020B0400000000000000" pitchFamily="50" charset="-128"/>
                        </a:rPr>
                        <a:t>Subject 1, 2,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0.928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0.246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0331057"/>
                  </a:ext>
                </a:extLst>
              </a:tr>
            </a:tbl>
          </a:graphicData>
        </a:graphic>
      </p:graphicFrame>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24206</TotalTime>
  <Words>1452</Words>
  <Application>Microsoft Office PowerPoint</Application>
  <PresentationFormat>ワイド画面</PresentationFormat>
  <Paragraphs>403</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vt:lpstr>
      <vt:lpstr>Method - Loss Function and Optimizer</vt:lpstr>
      <vt:lpstr>Method - Final activation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644</cp:revision>
  <cp:lastPrinted>2017-08-07T15:32:37Z</cp:lastPrinted>
  <dcterms:created xsi:type="dcterms:W3CDTF">2017-07-21T13:52:12Z</dcterms:created>
  <dcterms:modified xsi:type="dcterms:W3CDTF">2020-08-19T09:36:03Z</dcterms:modified>
</cp:coreProperties>
</file>