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Bento Packaging Activity Recognition with Convolutional LSTM using Autocorrelation Function and Majority Vote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41</cp:revision>
  <dcterms:created xsi:type="dcterms:W3CDTF">2020-11-23T05:14:16Z</dcterms:created>
  <dcterms:modified xsi:type="dcterms:W3CDTF">2021-09-01T13:22:12Z</dcterms:modified>
</cp:coreProperties>
</file>