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04" d="100"/>
          <a:sy n="104" d="100"/>
        </p:scale>
        <p:origin x="60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1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933893"/>
            <a:ext cx="7406640" cy="2387600"/>
          </a:xfrm>
        </p:spPr>
        <p:txBody>
          <a:bodyPr anchor="ctr" anchorCtr="0">
            <a:normAutofit/>
          </a:bodyPr>
          <a:lstStyle/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6640" y="1933894"/>
            <a:ext cx="4785360" cy="23875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6C0FADC-491F-46A4-82DC-D477C50CB68B}"/>
              </a:ext>
            </a:extLst>
          </p:cNvPr>
          <p:cNvCxnSpPr/>
          <p:nvPr userDrawn="1"/>
        </p:nvCxnSpPr>
        <p:spPr>
          <a:xfrm>
            <a:off x="7410617" y="1881346"/>
            <a:ext cx="0" cy="249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B5CDE34-0715-4044-B175-4C22DFEC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D29DD88-DF58-493D-9005-AC9AC8858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9FACF28E-56ED-4A6F-B837-6DDDE1CC7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＊藤井敦寛（立命館大学）</a:t>
            </a:r>
            <a:endParaRPr lang="en-US" altLang="ja-JP" dirty="0"/>
          </a:p>
          <a:p>
            <a:r>
              <a:rPr lang="ja-JP" altLang="en-US" b="0" dirty="0"/>
              <a:t>村尾和哉（立命館大学，</a:t>
            </a:r>
            <a:r>
              <a:rPr lang="en-US" altLang="ja-JP" b="0" dirty="0"/>
              <a:t>JST</a:t>
            </a:r>
            <a:r>
              <a:rPr lang="ja-JP" altLang="en-US" b="0" dirty="0"/>
              <a:t>さきがけ）</a:t>
            </a:r>
            <a:endParaRPr lang="en-US" altLang="ja-JP" b="0" dirty="0"/>
          </a:p>
        </p:txBody>
      </p:sp>
    </p:spTree>
    <p:extLst>
      <p:ext uri="{BB962C8B-B14F-4D97-AF65-F5344CB8AC3E}">
        <p14:creationId xmlns:p14="http://schemas.microsoft.com/office/powerpoint/2010/main" val="80542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1</cp:revision>
  <dcterms:created xsi:type="dcterms:W3CDTF">2020-11-23T05:09:51Z</dcterms:created>
  <dcterms:modified xsi:type="dcterms:W3CDTF">2020-11-23T05:12:39Z</dcterms:modified>
</cp:coreProperties>
</file>