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452</Words>
  <Application>Microsoft Office PowerPoint</Application>
  <PresentationFormat>ワイド画面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273</cp:revision>
  <dcterms:created xsi:type="dcterms:W3CDTF">2020-11-23T05:09:51Z</dcterms:created>
  <dcterms:modified xsi:type="dcterms:W3CDTF">2021-12-16T14:27:14Z</dcterms:modified>
</cp:coreProperties>
</file>