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6383" autoAdjust="0"/>
  </p:normalViewPr>
  <p:slideViewPr>
    <p:cSldViewPr snapToGrid="0">
      <p:cViewPr varScale="1">
        <p:scale>
          <a:sx n="77" d="100"/>
          <a:sy n="7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立命館大学情報理工学部の村尾和哉です．</a:t>
            </a:r>
            <a:endParaRPr kumimoji="1" lang="en-US" altLang="ja-JP" dirty="0"/>
          </a:p>
          <a:p>
            <a:r>
              <a:rPr kumimoji="1" lang="ja-JP" altLang="en-US" dirty="0"/>
              <a:t>システムからの通知にユーザが対応できないことを利用したセンサデータのアノテーションという研究提案について説明します．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F687C4-BC8D-4D8D-967F-C9159AE18E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2B8B82C-9DE7-43EF-8D7F-5557C1F55F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3B645A7-8D10-4DF9-992F-84821FC7DD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353800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5AD5892-0348-47CA-94D9-1AECACD7AF33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30564E1-5BE4-46E8-BD7B-C70365B7B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BEB1492-F457-4453-95F9-B28F99A33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sz="2000" b="1" dirty="0"/>
              <a:t>＊藤井敦寛（立命館大学）</a:t>
            </a:r>
            <a:endParaRPr lang="en-US" altLang="ja-JP" sz="2000" b="1" dirty="0"/>
          </a:p>
          <a:p>
            <a:r>
              <a:rPr lang="ja-JP" altLang="en-US" sz="2000" dirty="0"/>
              <a:t>村尾和哉（立命館大学，</a:t>
            </a:r>
            <a:r>
              <a:rPr lang="en-US" altLang="ja-JP" sz="2000" dirty="0"/>
              <a:t>JST</a:t>
            </a:r>
            <a:r>
              <a:rPr lang="ja-JP" altLang="en-US" sz="2000" dirty="0"/>
              <a:t>さきがけ）</a:t>
            </a:r>
            <a:endParaRPr kumimoji="1"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23602</TotalTime>
  <Words>61</Words>
  <Application>Microsoft Office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526</cp:revision>
  <cp:lastPrinted>2017-08-07T15:32:37Z</cp:lastPrinted>
  <dcterms:created xsi:type="dcterms:W3CDTF">2017-07-21T13:52:12Z</dcterms:created>
  <dcterms:modified xsi:type="dcterms:W3CDTF">2019-12-19T01:26:04Z</dcterms:modified>
</cp:coreProperties>
</file>