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7004-F09E-4B96-B492-B5EDD8A0F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C5F25-3316-4070-AC73-3F1665BAA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A53A9-0223-4AE8-A574-B47AF223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9D1E-EA69-41EE-B098-E703A58B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41DE-8B7B-4813-986D-F2B8ABF8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B121-A04B-4AB3-AE57-0B73872D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D9F74-062A-4FCE-8394-1EAF3930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8DC2-5916-4F6E-BD35-9357CE00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E6DE-C10E-4719-BA36-B13CE3AF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7E1A-3429-4E03-8603-358B3CD8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D660B-C4D9-411E-997C-2AA6CD5D1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407A3-7812-4A4E-B768-E485A3424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B196-5F6B-4F3D-A19C-F62B715C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4CFB-C59B-4E3B-8534-4645342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BAB-DE55-471F-8634-AF9A41C7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06BE-C222-4906-9AA8-24697DCA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D03D-E844-4851-A650-375A3874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48DA8-CC0A-4034-B01C-CB5FC345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2D24-5876-48C5-B71E-0CF8A584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902C-FBAF-4E8D-889D-7BDF538B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24FC-D9CB-46BE-B27E-1F11FB87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C4DB-A2FE-4D14-A101-A4C72BA7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1DE6-25CE-421E-8EC2-982A8E7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8550-CC86-4697-ADF4-D6CEA03C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5E24-9F09-4A20-A0A9-5B96634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A7A2-1CFB-44EC-B96D-62463811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8E53-C7C1-409C-910F-F256E62A5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84EA0-5152-4FBE-8721-1D6E0921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55203-157B-4819-A313-5B314052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BE122-6697-46EF-8779-E387D9B9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07A05-FB47-4528-9AB3-60545A3F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5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0083-3802-4005-B043-E4ED43B6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DFEC-B26C-4563-B74C-6FB1EA18B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6CCDF-B1E0-4AB0-8294-FBC53AA21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7F765-3140-4E9D-953A-138736605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2AC54-F3E8-467D-94A0-881318240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0A3B8-8DC8-49A3-8DD8-6A894F30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889F4-BE07-40F5-8118-9419CA33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C7BA1-F3C4-4D9C-8A76-2C65E46A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B999-632A-450C-A774-FA4D1A85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82B39-F15B-49BC-B303-C1C9394D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54BC6-67B4-410A-96D8-4E578A23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0F3B6-9116-47DA-AA9D-C429FF0D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DF40D-8AFC-45A4-953E-A080F00C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E0702-6772-4EB3-BD22-74063457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2A18-4551-430A-9B02-2A033071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7434-BA87-4C59-BF56-3EB0F23A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062D-EC51-4FE2-98CE-2C3E4A3D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9A30-5428-49C3-9CA4-B090CE52B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4DD9-AA6B-48D3-AF3C-B999DE04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4F301-AB1A-4A3A-9401-29751E87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7A4BE-D53A-4D37-B2C1-9D463D0B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421-F64E-41F8-8807-62B3FD66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08E5B-DE8A-4028-B1F2-199DFC925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E013-03EB-48CA-9CB6-A0D8A9CB6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E294A-9567-4B56-8DDC-36540D86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61BD-A306-40EC-9789-D591D704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8076-4045-4366-8FFA-618BCB52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A8E2B-2682-4A5E-9264-3171D823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CBE0-7F33-4595-B758-4BB5F8A53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30D7-A810-4FCF-94F6-3283A06DE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BD3D-B9A7-4879-86C1-23585F9F0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6005-F3BE-4DE0-8B6A-B100DD232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8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A2D6448-6155-4B4E-88BC-7F7220709866}"/>
              </a:ext>
            </a:extLst>
          </p:cNvPr>
          <p:cNvSpPr/>
          <p:nvPr/>
        </p:nvSpPr>
        <p:spPr>
          <a:xfrm>
            <a:off x="7674433" y="1678322"/>
            <a:ext cx="2008528" cy="4825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2780D-B39B-44D5-8314-DC9BBDB1A527}"/>
              </a:ext>
            </a:extLst>
          </p:cNvPr>
          <p:cNvSpPr/>
          <p:nvPr/>
        </p:nvSpPr>
        <p:spPr>
          <a:xfrm>
            <a:off x="1926908" y="1008236"/>
            <a:ext cx="1824243" cy="5471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4AC8BB4-C030-4A46-9CDD-F6A0052719AE}"/>
              </a:ext>
            </a:extLst>
          </p:cNvPr>
          <p:cNvSpPr/>
          <p:nvPr/>
        </p:nvSpPr>
        <p:spPr>
          <a:xfrm>
            <a:off x="1764005" y="1971674"/>
            <a:ext cx="2252823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D68-973B-435D-8C2B-9F63B1465C1D}"/>
              </a:ext>
            </a:extLst>
          </p:cNvPr>
          <p:cNvSpPr txBox="1"/>
          <p:nvPr/>
        </p:nvSpPr>
        <p:spPr>
          <a:xfrm>
            <a:off x="945705" y="114767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9071B-71F5-441A-AD4B-23EFF72366D7}"/>
              </a:ext>
            </a:extLst>
          </p:cNvPr>
          <p:cNvSpPr txBox="1"/>
          <p:nvPr/>
        </p:nvSpPr>
        <p:spPr>
          <a:xfrm>
            <a:off x="1876891" y="1663897"/>
            <a:ext cx="19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surround.process(data)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50267-2CEF-4173-BA28-EDD819CAEF81}"/>
              </a:ext>
            </a:extLst>
          </p:cNvPr>
          <p:cNvSpPr/>
          <p:nvPr/>
        </p:nvSpPr>
        <p:spPr>
          <a:xfrm>
            <a:off x="4016829" y="1445641"/>
            <a:ext cx="2718706" cy="124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</a:t>
            </a:r>
            <a:r>
              <a:rPr lang="en-US" sz="1050" b="1" dirty="0">
                <a:solidFill>
                  <a:schemeClr val="tx1"/>
                </a:solidFill>
              </a:rPr>
              <a:t>faceEncodings</a:t>
            </a:r>
            <a:r>
              <a:rPr lang="en-US" sz="1050" dirty="0">
                <a:solidFill>
                  <a:schemeClr val="tx1"/>
                </a:solidFill>
              </a:rPr>
              <a:t>”: [0.015, -0.001, …., 0.157],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“photoFilename” : “taylor_swift1.PNG”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A73E0-A1B2-4E1A-8F52-A186D84A3E0F}"/>
              </a:ext>
            </a:extLst>
          </p:cNvPr>
          <p:cNvSpPr txBox="1"/>
          <p:nvPr/>
        </p:nvSpPr>
        <p:spPr>
          <a:xfrm>
            <a:off x="4499584" y="1096156"/>
            <a:ext cx="18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data.output_data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99835-40CA-40A2-9878-974E7810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7" y="1612047"/>
            <a:ext cx="979032" cy="1077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97B879-E0E5-48E4-8AEB-3F6FCDF3B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8" y="3245288"/>
            <a:ext cx="918081" cy="1216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C20545-5B6C-4427-9C67-0FC35C4AE89F}"/>
              </a:ext>
            </a:extLst>
          </p:cNvPr>
          <p:cNvSpPr txBox="1"/>
          <p:nvPr/>
        </p:nvSpPr>
        <p:spPr>
          <a:xfrm>
            <a:off x="1919073" y="3436110"/>
            <a:ext cx="19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surround.process(data)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3672F-5ED9-4E61-AB24-1DEF111CDCE5}"/>
              </a:ext>
            </a:extLst>
          </p:cNvPr>
          <p:cNvSpPr/>
          <p:nvPr/>
        </p:nvSpPr>
        <p:spPr>
          <a:xfrm>
            <a:off x="4059011" y="3217854"/>
            <a:ext cx="2718706" cy="124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</a:t>
            </a:r>
            <a:r>
              <a:rPr lang="en-US" sz="1050" b="1" dirty="0">
                <a:solidFill>
                  <a:schemeClr val="tx1"/>
                </a:solidFill>
              </a:rPr>
              <a:t>faceEncodings</a:t>
            </a:r>
            <a:r>
              <a:rPr lang="en-US" sz="1050" dirty="0">
                <a:solidFill>
                  <a:schemeClr val="tx1"/>
                </a:solidFill>
              </a:rPr>
              <a:t>”: [-0.069, -0.051, …., 0.186],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“photoFilename” : “</a:t>
            </a:r>
            <a:r>
              <a:rPr lang="en-US" sz="1050" dirty="0" err="1">
                <a:solidFill>
                  <a:schemeClr val="tx1"/>
                </a:solidFill>
              </a:rPr>
              <a:t>taylor_swift2.png</a:t>
            </a:r>
            <a:r>
              <a:rPr lang="en-US" sz="1050" dirty="0">
                <a:solidFill>
                  <a:schemeClr val="tx1"/>
                </a:solidFill>
              </a:rPr>
              <a:t>”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41124EB-DC13-4408-A9F6-C0FBFE4A2384}"/>
              </a:ext>
            </a:extLst>
          </p:cNvPr>
          <p:cNvSpPr/>
          <p:nvPr/>
        </p:nvSpPr>
        <p:spPr>
          <a:xfrm>
            <a:off x="1756170" y="3711230"/>
            <a:ext cx="2281750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BA9D4-5C64-46F1-9848-F5F4B92E5062}"/>
              </a:ext>
            </a:extLst>
          </p:cNvPr>
          <p:cNvSpPr txBox="1"/>
          <p:nvPr/>
        </p:nvSpPr>
        <p:spPr>
          <a:xfrm>
            <a:off x="693745" y="322802"/>
            <a:ext cx="180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4D79A-251A-458B-85AE-E354B34D42AD}"/>
              </a:ext>
            </a:extLst>
          </p:cNvPr>
          <p:cNvSpPr txBox="1"/>
          <p:nvPr/>
        </p:nvSpPr>
        <p:spPr>
          <a:xfrm>
            <a:off x="6911342" y="266905"/>
            <a:ext cx="19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Comparing process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E174B5-3B8A-4B99-B1CA-0FF3EB4DE56A}"/>
              </a:ext>
            </a:extLst>
          </p:cNvPr>
          <p:cNvCxnSpPr>
            <a:cxnSpLocks/>
          </p:cNvCxnSpPr>
          <p:nvPr/>
        </p:nvCxnSpPr>
        <p:spPr>
          <a:xfrm>
            <a:off x="6531429" y="1971674"/>
            <a:ext cx="1004895" cy="78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FEF03C-3444-47F3-8C54-4073DAE53F8F}"/>
              </a:ext>
            </a:extLst>
          </p:cNvPr>
          <p:cNvCxnSpPr>
            <a:cxnSpLocks/>
          </p:cNvCxnSpPr>
          <p:nvPr/>
        </p:nvCxnSpPr>
        <p:spPr>
          <a:xfrm flipV="1">
            <a:off x="6597424" y="3058696"/>
            <a:ext cx="938900" cy="652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69CB751-3F45-490D-A8D6-ECEAC48D19F9}"/>
              </a:ext>
            </a:extLst>
          </p:cNvPr>
          <p:cNvSpPr/>
          <p:nvPr/>
        </p:nvSpPr>
        <p:spPr>
          <a:xfrm>
            <a:off x="7536324" y="2784035"/>
            <a:ext cx="2347225" cy="24612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DDEFEA-5DE1-452C-AE60-83839588F3A9}"/>
              </a:ext>
            </a:extLst>
          </p:cNvPr>
          <p:cNvSpPr txBox="1"/>
          <p:nvPr/>
        </p:nvSpPr>
        <p:spPr>
          <a:xfrm>
            <a:off x="7632202" y="2203680"/>
            <a:ext cx="21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distance(encoding1, encoding2)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06A5D3-3211-4E0E-AB3D-A6BE292381E7}"/>
              </a:ext>
            </a:extLst>
          </p:cNvPr>
          <p:cNvSpPr/>
          <p:nvPr/>
        </p:nvSpPr>
        <p:spPr>
          <a:xfrm>
            <a:off x="9883548" y="2511130"/>
            <a:ext cx="1180323" cy="791936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0.61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B99388C8-47F0-43F4-939C-530E6D229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78" y="5017501"/>
            <a:ext cx="975937" cy="107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DEC2A5-B7D3-4686-8220-5C9F4799B681}"/>
              </a:ext>
            </a:extLst>
          </p:cNvPr>
          <p:cNvSpPr txBox="1"/>
          <p:nvPr/>
        </p:nvSpPr>
        <p:spPr>
          <a:xfrm>
            <a:off x="1926909" y="5133035"/>
            <a:ext cx="19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surround.process(data)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B5C6CA-7071-49F3-8051-7D9E259AB88D}"/>
              </a:ext>
            </a:extLst>
          </p:cNvPr>
          <p:cNvSpPr/>
          <p:nvPr/>
        </p:nvSpPr>
        <p:spPr>
          <a:xfrm>
            <a:off x="4066847" y="4914779"/>
            <a:ext cx="2718706" cy="124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</a:t>
            </a:r>
            <a:r>
              <a:rPr lang="en-US" sz="1050" b="1" dirty="0">
                <a:solidFill>
                  <a:schemeClr val="tx1"/>
                </a:solidFill>
              </a:rPr>
              <a:t>faceEncodings</a:t>
            </a:r>
            <a:r>
              <a:rPr lang="en-US" sz="1050" dirty="0">
                <a:solidFill>
                  <a:schemeClr val="tx1"/>
                </a:solidFill>
              </a:rPr>
              <a:t>”: [-0.159, 0.045, …., -0.154],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“photoFilename” : “beyonce.png”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A51BD1F-2347-4B3B-A6BC-1553143EB74D}"/>
              </a:ext>
            </a:extLst>
          </p:cNvPr>
          <p:cNvSpPr/>
          <p:nvPr/>
        </p:nvSpPr>
        <p:spPr>
          <a:xfrm>
            <a:off x="1764006" y="5408155"/>
            <a:ext cx="2281750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531229-CC4E-4309-8F30-7AD344CF007B}"/>
              </a:ext>
            </a:extLst>
          </p:cNvPr>
          <p:cNvCxnSpPr>
            <a:cxnSpLocks/>
          </p:cNvCxnSpPr>
          <p:nvPr/>
        </p:nvCxnSpPr>
        <p:spPr>
          <a:xfrm flipV="1">
            <a:off x="6605260" y="4755621"/>
            <a:ext cx="938900" cy="652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965764-7E54-4047-8ECB-14EB70BA8B05}"/>
              </a:ext>
            </a:extLst>
          </p:cNvPr>
          <p:cNvCxnSpPr>
            <a:cxnSpLocks/>
          </p:cNvCxnSpPr>
          <p:nvPr/>
        </p:nvCxnSpPr>
        <p:spPr>
          <a:xfrm>
            <a:off x="6597424" y="3799892"/>
            <a:ext cx="938900" cy="681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422DD20-10E2-4519-BF16-9DDEDCAA1410}"/>
              </a:ext>
            </a:extLst>
          </p:cNvPr>
          <p:cNvSpPr/>
          <p:nvPr/>
        </p:nvSpPr>
        <p:spPr>
          <a:xfrm>
            <a:off x="9883547" y="4179503"/>
            <a:ext cx="1180323" cy="791936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1.40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4A8B2D5-D7D2-4B11-84CC-3EE9EAAE0019}"/>
              </a:ext>
            </a:extLst>
          </p:cNvPr>
          <p:cNvSpPr/>
          <p:nvPr/>
        </p:nvSpPr>
        <p:spPr>
          <a:xfrm>
            <a:off x="7536322" y="4484927"/>
            <a:ext cx="2347225" cy="24612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428C0D-27AE-47FB-8638-C5820FB01E53}"/>
              </a:ext>
            </a:extLst>
          </p:cNvPr>
          <p:cNvSpPr txBox="1"/>
          <p:nvPr/>
        </p:nvSpPr>
        <p:spPr>
          <a:xfrm>
            <a:off x="7632201" y="3929140"/>
            <a:ext cx="21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distance(encoding1, encoding2)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922C1-A8B8-4D02-9DD8-A4C0F6A14B5F}"/>
              </a:ext>
            </a:extLst>
          </p:cNvPr>
          <p:cNvSpPr/>
          <p:nvPr/>
        </p:nvSpPr>
        <p:spPr>
          <a:xfrm>
            <a:off x="9060232" y="1085778"/>
            <a:ext cx="1208803" cy="12839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38FC3C-FAC9-4910-9793-9C90F808728A}"/>
              </a:ext>
            </a:extLst>
          </p:cNvPr>
          <p:cNvSpPr/>
          <p:nvPr/>
        </p:nvSpPr>
        <p:spPr>
          <a:xfrm>
            <a:off x="10300826" y="1086220"/>
            <a:ext cx="1180323" cy="1279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654E8-16D1-494F-BE57-9D51B278F227}"/>
              </a:ext>
            </a:extLst>
          </p:cNvPr>
          <p:cNvCxnSpPr>
            <a:cxnSpLocks/>
          </p:cNvCxnSpPr>
          <p:nvPr/>
        </p:nvCxnSpPr>
        <p:spPr>
          <a:xfrm>
            <a:off x="10284677" y="827525"/>
            <a:ext cx="0" cy="773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8875B5-7EDA-46D5-9930-F3D2E8CA39D4}"/>
              </a:ext>
            </a:extLst>
          </p:cNvPr>
          <p:cNvSpPr txBox="1"/>
          <p:nvPr/>
        </p:nvSpPr>
        <p:spPr>
          <a:xfrm>
            <a:off x="8909389" y="71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0DEF58-96CD-4843-9F85-584384EC0642}"/>
              </a:ext>
            </a:extLst>
          </p:cNvPr>
          <p:cNvSpPr txBox="1"/>
          <p:nvPr/>
        </p:nvSpPr>
        <p:spPr>
          <a:xfrm>
            <a:off x="9999140" y="4515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86538B-D3A1-46DF-A181-F1D2BF159650}"/>
              </a:ext>
            </a:extLst>
          </p:cNvPr>
          <p:cNvSpPr txBox="1"/>
          <p:nvPr/>
        </p:nvSpPr>
        <p:spPr>
          <a:xfrm>
            <a:off x="11175990" y="692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5AC03B-FC05-4CE8-9A92-DF43C7EDD8E7}"/>
              </a:ext>
            </a:extLst>
          </p:cNvPr>
          <p:cNvSpPr txBox="1"/>
          <p:nvPr/>
        </p:nvSpPr>
        <p:spPr>
          <a:xfrm>
            <a:off x="8620292" y="1197384"/>
            <a:ext cx="118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B491EF-D793-442F-AFB1-45475409B65C}"/>
              </a:ext>
            </a:extLst>
          </p:cNvPr>
          <p:cNvSpPr txBox="1"/>
          <p:nvPr/>
        </p:nvSpPr>
        <p:spPr>
          <a:xfrm>
            <a:off x="10874217" y="1214176"/>
            <a:ext cx="15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2A224-275C-45A0-A6B0-49572EA690E9}"/>
              </a:ext>
            </a:extLst>
          </p:cNvPr>
          <p:cNvSpPr txBox="1"/>
          <p:nvPr/>
        </p:nvSpPr>
        <p:spPr>
          <a:xfrm>
            <a:off x="2410215" y="986394"/>
            <a:ext cx="179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18B79E-44AC-4121-8B2A-40C8CC32C674}"/>
              </a:ext>
            </a:extLst>
          </p:cNvPr>
          <p:cNvSpPr txBox="1"/>
          <p:nvPr/>
        </p:nvSpPr>
        <p:spPr>
          <a:xfrm>
            <a:off x="8226835" y="1600671"/>
            <a:ext cx="179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6930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0AFEF555-DCC5-4B79-8569-417A1DDE2FA0}"/>
              </a:ext>
            </a:extLst>
          </p:cNvPr>
          <p:cNvSpPr/>
          <p:nvPr/>
        </p:nvSpPr>
        <p:spPr>
          <a:xfrm>
            <a:off x="2249262" y="3105826"/>
            <a:ext cx="6403524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37A644-026B-4764-AF8A-0EE3195CCDBA}"/>
              </a:ext>
            </a:extLst>
          </p:cNvPr>
          <p:cNvSpPr/>
          <p:nvPr/>
        </p:nvSpPr>
        <p:spPr>
          <a:xfrm>
            <a:off x="2673803" y="2077126"/>
            <a:ext cx="220436" cy="231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F03A2-820D-45E8-99CE-D0A36C4001F7}"/>
              </a:ext>
            </a:extLst>
          </p:cNvPr>
          <p:cNvSpPr/>
          <p:nvPr/>
        </p:nvSpPr>
        <p:spPr>
          <a:xfrm>
            <a:off x="3318781" y="2208096"/>
            <a:ext cx="220436" cy="20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EB697-4058-4428-8387-871D2B65A351}"/>
              </a:ext>
            </a:extLst>
          </p:cNvPr>
          <p:cNvSpPr/>
          <p:nvPr/>
        </p:nvSpPr>
        <p:spPr>
          <a:xfrm>
            <a:off x="3963761" y="2358795"/>
            <a:ext cx="220436" cy="180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FBF19-E96B-4768-9F4B-4503CCD1A417}"/>
              </a:ext>
            </a:extLst>
          </p:cNvPr>
          <p:cNvSpPr/>
          <p:nvPr/>
        </p:nvSpPr>
        <p:spPr>
          <a:xfrm>
            <a:off x="4608740" y="2498271"/>
            <a:ext cx="220436" cy="151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A0DF0-AE09-44D0-A74A-307B38559288}"/>
              </a:ext>
            </a:extLst>
          </p:cNvPr>
          <p:cNvSpPr/>
          <p:nvPr/>
        </p:nvSpPr>
        <p:spPr>
          <a:xfrm>
            <a:off x="5253719" y="2586709"/>
            <a:ext cx="220436" cy="129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BE451-030D-4082-9F7C-6E987D850BD5}"/>
              </a:ext>
            </a:extLst>
          </p:cNvPr>
          <p:cNvSpPr/>
          <p:nvPr/>
        </p:nvSpPr>
        <p:spPr>
          <a:xfrm>
            <a:off x="5898698" y="2755446"/>
            <a:ext cx="220436" cy="107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2C4951-E897-42EB-8CA0-8771AE67EE46}"/>
              </a:ext>
            </a:extLst>
          </p:cNvPr>
          <p:cNvSpPr/>
          <p:nvPr/>
        </p:nvSpPr>
        <p:spPr>
          <a:xfrm>
            <a:off x="6543677" y="2841171"/>
            <a:ext cx="220436" cy="869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3644D-2DD0-4E4C-B0DF-80BA9300DFE0}"/>
              </a:ext>
            </a:extLst>
          </p:cNvPr>
          <p:cNvSpPr/>
          <p:nvPr/>
        </p:nvSpPr>
        <p:spPr>
          <a:xfrm>
            <a:off x="7188656" y="3000375"/>
            <a:ext cx="220436" cy="55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F2C37-2287-4673-8CF9-EBF73DCA5E61}"/>
              </a:ext>
            </a:extLst>
          </p:cNvPr>
          <p:cNvSpPr txBox="1"/>
          <p:nvPr/>
        </p:nvSpPr>
        <p:spPr>
          <a:xfrm>
            <a:off x="2198336" y="1819282"/>
            <a:ext cx="1283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PhotoExtraction()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1C33F-F395-4581-95B7-23A85C041CEA}"/>
              </a:ext>
            </a:extLst>
          </p:cNvPr>
          <p:cNvSpPr txBox="1"/>
          <p:nvPr/>
        </p:nvSpPr>
        <p:spPr>
          <a:xfrm>
            <a:off x="2825629" y="4282761"/>
            <a:ext cx="1478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DownsampleImage()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F63FAA-6013-4568-83A6-EE1D96E4A60B}"/>
              </a:ext>
            </a:extLst>
          </p:cNvPr>
          <p:cNvSpPr txBox="1"/>
          <p:nvPr/>
        </p:nvSpPr>
        <p:spPr>
          <a:xfrm>
            <a:off x="3612927" y="2102298"/>
            <a:ext cx="1071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RotateImage()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9A7683-A04A-47E8-8821-15E6FC74CD7B}"/>
              </a:ext>
            </a:extLst>
          </p:cNvPr>
          <p:cNvSpPr txBox="1"/>
          <p:nvPr/>
        </p:nvSpPr>
        <p:spPr>
          <a:xfrm>
            <a:off x="4185922" y="4001724"/>
            <a:ext cx="1178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ImageTooDark()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C4F49-7D08-4F63-923F-BBA34B9F230B}"/>
              </a:ext>
            </a:extLst>
          </p:cNvPr>
          <p:cNvSpPr txBox="1"/>
          <p:nvPr/>
        </p:nvSpPr>
        <p:spPr>
          <a:xfrm>
            <a:off x="4793599" y="2329596"/>
            <a:ext cx="1598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DetectAndAlignFaces()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F9EC-A231-4250-BE97-420BC2EA11EF}"/>
              </a:ext>
            </a:extLst>
          </p:cNvPr>
          <p:cNvSpPr txBox="1"/>
          <p:nvPr/>
        </p:nvSpPr>
        <p:spPr>
          <a:xfrm>
            <a:off x="5506946" y="3800781"/>
            <a:ext cx="1007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LargestFace()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AD8CC-B6D0-42E5-A4BB-7F2091A840C4}"/>
              </a:ext>
            </a:extLst>
          </p:cNvPr>
          <p:cNvSpPr txBox="1"/>
          <p:nvPr/>
        </p:nvSpPr>
        <p:spPr>
          <a:xfrm>
            <a:off x="6155675" y="2606595"/>
            <a:ext cx="1159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FaceTooBlurry()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88E64B-ED92-41A8-ABB8-89A00042FE43}"/>
              </a:ext>
            </a:extLst>
          </p:cNvPr>
          <p:cNvSpPr txBox="1"/>
          <p:nvPr/>
        </p:nvSpPr>
        <p:spPr>
          <a:xfrm>
            <a:off x="6764113" y="3536359"/>
            <a:ext cx="1866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ExtractEncodingsResNet1()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D10369-8B15-4D37-BD79-FDE86500B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59" y="2645808"/>
            <a:ext cx="979032" cy="1077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60495AA-F051-4F19-92B3-54832A4BB172}"/>
              </a:ext>
            </a:extLst>
          </p:cNvPr>
          <p:cNvSpPr/>
          <p:nvPr/>
        </p:nvSpPr>
        <p:spPr>
          <a:xfrm>
            <a:off x="8644042" y="2645809"/>
            <a:ext cx="1298695" cy="1371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</a:t>
            </a:r>
            <a:r>
              <a:rPr lang="en-US" sz="1050" b="1" dirty="0">
                <a:solidFill>
                  <a:schemeClr val="tx1"/>
                </a:solidFill>
              </a:rPr>
              <a:t>faceEncodings</a:t>
            </a:r>
            <a:r>
              <a:rPr lang="en-US" sz="1050" dirty="0">
                <a:solidFill>
                  <a:schemeClr val="tx1"/>
                </a:solidFill>
              </a:rPr>
              <a:t>”: [0.015, -0.001, …., 0.157],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“photoFilename” : “taylor_swift1.PNG”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7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164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Lai</dc:creator>
  <cp:lastModifiedBy>Dung Lai</cp:lastModifiedBy>
  <cp:revision>32</cp:revision>
  <dcterms:created xsi:type="dcterms:W3CDTF">2019-01-28T23:20:40Z</dcterms:created>
  <dcterms:modified xsi:type="dcterms:W3CDTF">2019-01-31T06:01:46Z</dcterms:modified>
</cp:coreProperties>
</file>