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81" r:id="rId38"/>
    <p:sldId id="284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0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1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3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6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623273"/>
            <a:ext cx="7543800" cy="2068224"/>
          </a:xfrm>
        </p:spPr>
        <p:txBody>
          <a:bodyPr>
            <a:normAutofit/>
          </a:bodyPr>
          <a:lstStyle/>
          <a:p>
            <a:pPr algn="ctr"/>
            <a:r>
              <a:rPr sz="5400" dirty="0"/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Foundation Course @H-BRS</a:t>
            </a:r>
          </a:p>
          <a:p>
            <a:endParaRPr lang="en-US" dirty="0"/>
          </a:p>
          <a:p>
            <a:r>
              <a:rPr lang="en-US" sz="2800" dirty="0"/>
              <a:t>By Behrouz Ghamkhar</a:t>
            </a:r>
            <a:endParaRPr lang="en-US" dirty="0"/>
          </a:p>
          <a:p>
            <a:r>
              <a:rPr dirty="0"/>
              <a:t> </a:t>
            </a:r>
            <a:r>
              <a:rPr lang="en-US" sz="2800" dirty="0"/>
              <a:t>Sep 2024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34341-BAE2-4CCA-BA16-31E4ABC5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701570"/>
            <a:ext cx="4338445" cy="7799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Types and Variables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 marL="0" indent="0">
              <a:buNone/>
            </a:pPr>
            <a:r>
              <a:rPr sz="2400" dirty="0"/>
              <a:t>Variables: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  Variables are dynamically typed.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  Example: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  x = 10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  y = "Hello"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Types and Variables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sz="2400" dirty="0"/>
              <a:t>Lists, Tuples, and Dictionaries: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 List: [1, 2, 3]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 Tuple: (1, 2, 3)</a:t>
            </a:r>
            <a:endParaRPr lang="en-US" sz="24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 Dictionary: {"key": "value"}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Operators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 marL="0" indent="0">
              <a:buNone/>
            </a:pPr>
            <a:r>
              <a:rPr sz="2400" dirty="0"/>
              <a:t>Arithmetic Operators: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Addition: +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Subtraction: -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Multiplication: *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Division: /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Operators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 marL="0" indent="0">
              <a:buNone/>
            </a:pPr>
            <a:r>
              <a:rPr sz="2400" dirty="0"/>
              <a:t>Comparison Operators: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Equal to: ==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Not equal to: !=</a:t>
            </a:r>
            <a:endParaRPr lang="en-US" sz="24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Greater than: &gt;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Less than: &lt;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Control Flow -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sz="2400" dirty="0"/>
              <a:t>If-Else Statements: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sz="2400" dirty="0"/>
              <a:t>Syntax: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36CB5-9D98-4DC2-9D6E-953DAF9C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60" y="3396343"/>
            <a:ext cx="4962525" cy="22800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Flow - Loops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sz="2400" dirty="0"/>
              <a:t>For Loop: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sz="2400" dirty="0"/>
              <a:t>Iterating over a sequence (e.g., list, string).</a:t>
            </a:r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DA07F-BF5D-46E3-96F1-D6D17C722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30" y="3944224"/>
            <a:ext cx="4232211" cy="11843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Flow - Loops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 marL="0" indent="0">
              <a:buNone/>
            </a:pPr>
            <a:r>
              <a:rPr sz="2400" dirty="0"/>
              <a:t>While Loop: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sz="2400" dirty="0"/>
              <a:t>Continues as long as a condition is true.</a:t>
            </a:r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0DB9D-BA8F-431E-8A5F-82365934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65" y="3857414"/>
            <a:ext cx="3538094" cy="11964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 marL="0" indent="0">
              <a:buNone/>
            </a:pPr>
            <a:r>
              <a:rPr sz="2400" dirty="0"/>
              <a:t>Defining Functions:</a:t>
            </a:r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pPr marL="0" indent="0">
              <a:buNone/>
            </a:pP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9E8D0-C57E-415D-B19F-A7796CB8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14" y="3429000"/>
            <a:ext cx="4979161" cy="15205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sz="2400" dirty="0"/>
              <a:t>Calling Functions:</a:t>
            </a:r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22129-0092-4137-8F78-D55479BCA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04" y="3429000"/>
            <a:ext cx="3968406" cy="1760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Default Arguments:</a:t>
            </a:r>
          </a:p>
          <a:p>
            <a:pPr marL="0" indent="0">
              <a:buNone/>
            </a:pPr>
            <a:r>
              <a:rPr sz="2400" dirty="0"/>
              <a:t>Example: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Output: Hello World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E5319-95BD-4BF9-B98E-B0A8AC9F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35" y="2899779"/>
            <a:ext cx="4311132" cy="17274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850" y="1841176"/>
            <a:ext cx="2218821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Introduction to </a:t>
            </a:r>
            <a:r>
              <a:rPr lang="en-US" dirty="0"/>
              <a:t>   </a:t>
            </a:r>
            <a:r>
              <a:rPr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History of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Why Learn Python?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Getting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Basic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Data Types and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Operators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Control Flow</a:t>
            </a:r>
          </a:p>
          <a:p>
            <a:pPr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723A5D-06B9-4B16-AD36-79D66B66C48C}"/>
              </a:ext>
            </a:extLst>
          </p:cNvPr>
          <p:cNvSpPr txBox="1">
            <a:spLocks/>
          </p:cNvSpPr>
          <p:nvPr/>
        </p:nvSpPr>
        <p:spPr>
          <a:xfrm>
            <a:off x="4987522" y="1848984"/>
            <a:ext cx="2218821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Modules and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File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Error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Introduction to Classes and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Inheritance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Encapsulation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Polymorphism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Applications of  Python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and Libraries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Importing Modules: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sz="2400" dirty="0"/>
              <a:t>Example: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4.0</a:t>
            </a:r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3E6AD-8D43-45A5-BC85-F2C3F10B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07" y="2740964"/>
            <a:ext cx="4303882" cy="13760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and Libraries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Common Libraries: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 b="1" dirty="0" err="1"/>
              <a:t>os</a:t>
            </a:r>
            <a:r>
              <a:rPr sz="2400" dirty="0"/>
              <a:t>: Interact with the operating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 b="1" dirty="0"/>
              <a:t>sys</a:t>
            </a:r>
            <a:r>
              <a:rPr sz="2400" dirty="0"/>
              <a:t>: System-specific parameters and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 b="1" dirty="0"/>
              <a:t>datetime</a:t>
            </a:r>
            <a:r>
              <a:rPr sz="2400" dirty="0"/>
              <a:t>: Manipulate dates and times.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 b="1" dirty="0"/>
              <a:t>random</a:t>
            </a:r>
            <a:r>
              <a:rPr sz="2400" dirty="0"/>
              <a:t>: Generate random numbers.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Handling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Opening a File:</a:t>
            </a:r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03F0E-EDAB-4EFD-8E6D-60CEBE1A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747622"/>
            <a:ext cx="4722422" cy="13627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Handling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Writing to a File: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89CCA-A4D6-4F7B-A56F-D18D1F5D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72" y="3429000"/>
            <a:ext cx="5203167" cy="14846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Try-Except Block: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1F248-1A77-46E3-8795-0FB713DC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46" y="3354356"/>
            <a:ext cx="4232308" cy="20092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Finally Block: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35BCA-E9EC-4ADD-BD61-54FD42566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03" y="3298372"/>
            <a:ext cx="3274365" cy="255765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400" dirty="0"/>
              <a:t>Python is an Object-Oriented Programming (OOP)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400" dirty="0"/>
              <a:t>A class is a blueprint for creating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400" dirty="0"/>
              <a:t>An object is an instance of a class.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Syntax: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70AAB-6F8E-4674-96BC-D29D3395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77" y="2238278"/>
            <a:ext cx="5024284" cy="138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032BD-FC67-4053-8A3B-EBF9F7369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61" y="4316579"/>
            <a:ext cx="4490747" cy="15525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Once a class is defined, you can create an object: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3592A-BE50-4850-9C3B-44220AE54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50" y="3741284"/>
            <a:ext cx="5549188" cy="148078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 in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Methods are functions defined inside a class that operate on the object’s data.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069A5-241F-4187-B314-70F8FDFD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03" y="3756495"/>
            <a:ext cx="5911430" cy="23696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Python is a high-level, interpreted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Emphasizes readability with its use of significant whitespace.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Supports multiple programming paradigms: procedural, object-oriented, and functional.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Attributes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You can access an object’s attributes and methods using dot notation.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96B0A-C7E3-4278-810A-1299B5A14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68" y="3831189"/>
            <a:ext cx="4861700" cy="119801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Self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The `self` parameter refers to the current instance of the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It is used to access variables and methods within the class.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Inheritance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400" dirty="0"/>
              <a:t>Inheritance allows a class to inherit properties and methods from another class.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E</a:t>
            </a:r>
            <a:r>
              <a:rPr sz="2400" dirty="0"/>
              <a:t>xample: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C7F2C-A2C8-43C2-BC4A-7289BF39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6" y="3508073"/>
            <a:ext cx="5272671" cy="253470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Inheritance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400" dirty="0"/>
              <a:t>The child class (Dog) inherits from the parent class (Animal).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400" dirty="0"/>
              <a:t>You can override parent methods or extend functionality in the child class.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Encapsulation refers to the bundling of data (attributes) and methods that operate on the data within a class.</a:t>
            </a:r>
          </a:p>
          <a:p>
            <a:r>
              <a:rPr sz="2400" dirty="0"/>
              <a:t>It restricts direct access to some of the object’s components.</a:t>
            </a:r>
            <a:endParaRPr lang="en-US" sz="2400" dirty="0"/>
          </a:p>
          <a:p>
            <a:r>
              <a:rPr lang="en-US" sz="2400" dirty="0"/>
              <a:t>follow the convention by prefixing the name of the member by a single underscore “_”.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379B8-05D3-4172-9729-2629B98C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81" y="4280742"/>
            <a:ext cx="7786566" cy="15415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400" dirty="0"/>
              <a:t>Polymorphism allows different classes to be treated as instances of the same class through a common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400" dirty="0"/>
              <a:t>Example: Multiple classes can have a method with the same name but different implementations.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89020"/>
            <a:ext cx="7543800" cy="1450757"/>
          </a:xfrm>
        </p:spPr>
        <p:txBody>
          <a:bodyPr/>
          <a:lstStyle/>
          <a:p>
            <a:r>
              <a:rPr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002CE-6FF3-4733-9A06-F893291A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1753377"/>
            <a:ext cx="83915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04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Applications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400" dirty="0"/>
              <a:t>Web Development: Django, Flask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400" dirty="0"/>
              <a:t>Data Science: Pandas, NumPy, Matplotlib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Automation: Selenium, </a:t>
            </a:r>
            <a:r>
              <a:rPr lang="en-US" sz="2400" dirty="0" err="1"/>
              <a:t>PyAutoGUI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Machine Learning: Scikit-learn, TensorFlow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Game Development: </a:t>
            </a:r>
            <a:r>
              <a:rPr lang="en-US" sz="2400" dirty="0" err="1"/>
              <a:t>Pygame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Networking: </a:t>
            </a:r>
            <a:r>
              <a:rPr lang="en-US" sz="2400" dirty="0" err="1"/>
              <a:t>Scapy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400" dirty="0"/>
              <a:t>Python is versatile and beginner-friendly.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400" dirty="0"/>
              <a:t>Covers basic syntax, data types, control flow, functions,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400" dirty="0"/>
              <a:t>Python’s applications span across many domains.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16603A-92B9-47AC-BAB5-0DAD68EDA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12936-A33C-48BD-AB56-1736FDA6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598933"/>
            <a:ext cx="4338445" cy="779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Created by Guido van Rossum and released in 1991.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 A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 a successor to the ABC programming language</a:t>
            </a:r>
            <a:r>
              <a:rPr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Named after the British comedy series "Monty Python’s Flying Circus."</a:t>
            </a:r>
          </a:p>
          <a:p>
            <a:pPr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Learn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Versatile: Used in web development, data science, automation,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Easy to Learn: Simple syntax, great for beginners.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Community Support: Large, active community with extensive resources.</a:t>
            </a:r>
          </a:p>
          <a:p>
            <a:pPr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Installing Python: Download from python.org.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Python 3.x is recommended.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Writing Python code in: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dirty="0"/>
              <a:t>Interactive Mode: Python Shell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dirty="0"/>
              <a:t>Script Mode: Using a text editor or IDE like VS Code, PyCharm.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Syntax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Python scripts typically end with .</a:t>
            </a:r>
            <a:r>
              <a:rPr dirty="0" err="1"/>
              <a:t>py</a:t>
            </a:r>
            <a:r>
              <a:rPr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dirty="0"/>
              <a:t>Python uses indentation to define code blocks.</a:t>
            </a:r>
          </a:p>
          <a:p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		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7EC5C-90A7-4149-9B2B-3F8AFDA1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61" y="3726707"/>
            <a:ext cx="4565780" cy="955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Syntax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sz="2400" dirty="0"/>
              <a:t>Comments start with #.</a:t>
            </a:r>
          </a:p>
          <a:p>
            <a:r>
              <a:rPr dirty="0"/>
              <a:t>Example: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7A263-7F53-4BD8-8234-0DC8744C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1" y="3251720"/>
            <a:ext cx="3757905" cy="7686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Data Types and Variables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 marL="0" indent="0">
              <a:buNone/>
            </a:pPr>
            <a:r>
              <a:rPr sz="2400" dirty="0"/>
              <a:t>Basic Data Types: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  int: Integer (e.g., 5)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  float: Floating point (e.g., 5.0)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  str: String (e.g., "Hello")</a:t>
            </a:r>
            <a:endParaRPr lang="en-US" sz="24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sz="2400" dirty="0"/>
              <a:t>  bool: Boolean (e.g., True or False)</a:t>
            </a:r>
          </a:p>
          <a:p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93</TotalTime>
  <Words>1006</Words>
  <Application>Microsoft Office PowerPoint</Application>
  <PresentationFormat>On-screen Show (4:3)</PresentationFormat>
  <Paragraphs>202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Google Sans</vt:lpstr>
      <vt:lpstr>Wingdings</vt:lpstr>
      <vt:lpstr>Retrospect</vt:lpstr>
      <vt:lpstr>Introduction to Python Programming</vt:lpstr>
      <vt:lpstr>Contents</vt:lpstr>
      <vt:lpstr>Introduction to Python</vt:lpstr>
      <vt:lpstr>History of Python</vt:lpstr>
      <vt:lpstr>Why Learn Python?</vt:lpstr>
      <vt:lpstr>Getting Started with Python</vt:lpstr>
      <vt:lpstr>Basic Syntax (Part 1)</vt:lpstr>
      <vt:lpstr>Basic Syntax (Part 2)</vt:lpstr>
      <vt:lpstr>Data Types and Variables (Part 1)</vt:lpstr>
      <vt:lpstr>Data Types and Variables (Part 2)</vt:lpstr>
      <vt:lpstr>Data Types and Variables (Part 3)</vt:lpstr>
      <vt:lpstr>Operators (Part 1)</vt:lpstr>
      <vt:lpstr>Operators (Part 2)</vt:lpstr>
      <vt:lpstr>Control Flow - Conditional Statements</vt:lpstr>
      <vt:lpstr>Control Flow - Loops (Part 1)</vt:lpstr>
      <vt:lpstr>Control Flow - Loops (Part 2)</vt:lpstr>
      <vt:lpstr>Functions (Part 1)</vt:lpstr>
      <vt:lpstr>Functions (Part 2)</vt:lpstr>
      <vt:lpstr>Functions (Part 3)</vt:lpstr>
      <vt:lpstr>Modules and Libraries (Part 1)</vt:lpstr>
      <vt:lpstr>Modules and Libraries (Part 2)</vt:lpstr>
      <vt:lpstr>File Handling (Part 1)</vt:lpstr>
      <vt:lpstr>File Handling (Part 2)</vt:lpstr>
      <vt:lpstr>Error Handling (Part 1)</vt:lpstr>
      <vt:lpstr>Error Handling (Part 2)</vt:lpstr>
      <vt:lpstr>Introduction to Classes and Objects</vt:lpstr>
      <vt:lpstr>Defining a Class</vt:lpstr>
      <vt:lpstr>Creating an Object</vt:lpstr>
      <vt:lpstr>Methods in a Class</vt:lpstr>
      <vt:lpstr>Accessing Attributes and Methods</vt:lpstr>
      <vt:lpstr>The Self Parameter</vt:lpstr>
      <vt:lpstr>Inheritance (Part 1)</vt:lpstr>
      <vt:lpstr>Inheritance (Part 2)</vt:lpstr>
      <vt:lpstr>Encapsulation</vt:lpstr>
      <vt:lpstr>Polymorphism</vt:lpstr>
      <vt:lpstr>Polymorphism</vt:lpstr>
      <vt:lpstr>Applications of Python</vt:lpstr>
      <vt:lpstr>Summary of Key Points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subject/>
  <dc:creator/>
  <cp:keywords/>
  <dc:description>generated using python-pptx</dc:description>
  <cp:lastModifiedBy>Behrouz ghamkhar</cp:lastModifiedBy>
  <cp:revision>120</cp:revision>
  <dcterms:created xsi:type="dcterms:W3CDTF">2013-01-27T09:14:16Z</dcterms:created>
  <dcterms:modified xsi:type="dcterms:W3CDTF">2024-09-04T21:29:20Z</dcterms:modified>
  <cp:category/>
</cp:coreProperties>
</file>