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Guess the name!!!</a:t>
            </a:r>
          </a:p>
          <a:p>
            <a:pPr/>
            <a:r>
              <a:t>WS-2024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                                                                                                       Pallavi Aithal N</a:t>
            </a:r>
          </a:p>
          <a:p>
            <a:pPr/>
            <a:r>
              <a:t>                                                                                                     Salvin George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7839" y="1513839"/>
            <a:ext cx="3566161" cy="3566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9362" y="1102361"/>
            <a:ext cx="4653279" cy="465327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extBox 1"/>
          <p:cNvSpPr txBox="1"/>
          <p:nvPr/>
        </p:nvSpPr>
        <p:spPr>
          <a:xfrm>
            <a:off x="5496991" y="2828835"/>
            <a:ext cx="559555" cy="100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/>
            </a:lvl1pPr>
          </a:lstStyle>
          <a:p>
            <a:pPr/>
            <a:r>
              <a:t>+</a:t>
            </a:r>
          </a:p>
        </p:txBody>
      </p:sp>
      <p:sp>
        <p:nvSpPr>
          <p:cNvPr id="139" name="Rectangle 2"/>
          <p:cNvSpPr/>
          <p:nvPr/>
        </p:nvSpPr>
        <p:spPr>
          <a:xfrm>
            <a:off x="9718040" y="1178560"/>
            <a:ext cx="1148081" cy="883921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7839" y="1513839"/>
            <a:ext cx="3566161" cy="3566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9362" y="1102361"/>
            <a:ext cx="4653279" cy="4653278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extBox 1"/>
          <p:cNvSpPr txBox="1"/>
          <p:nvPr/>
        </p:nvSpPr>
        <p:spPr>
          <a:xfrm>
            <a:off x="5496991" y="2828835"/>
            <a:ext cx="559555" cy="100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/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7" name="Rectangle 3"/>
          <p:cNvSpPr txBox="1"/>
          <p:nvPr/>
        </p:nvSpPr>
        <p:spPr>
          <a:xfrm>
            <a:off x="3755979" y="2967334"/>
            <a:ext cx="4680047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Fabian Huppertz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3"/>
          <p:cNvSpPr txBox="1"/>
          <p:nvPr/>
        </p:nvSpPr>
        <p:spPr>
          <a:xfrm>
            <a:off x="2647018" y="2976878"/>
            <a:ext cx="6949101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14 + 15 + 18 + 8 + 1 + 14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Rectangle 3"/>
          <p:cNvSpPr txBox="1"/>
          <p:nvPr/>
        </p:nvSpPr>
        <p:spPr>
          <a:xfrm>
            <a:off x="4775970" y="2967334"/>
            <a:ext cx="2640061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NORHAN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490" y="1253330"/>
            <a:ext cx="4351339" cy="4351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0172" y="1003300"/>
            <a:ext cx="4851401" cy="4851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extBox 3"/>
          <p:cNvSpPr txBox="1"/>
          <p:nvPr/>
        </p:nvSpPr>
        <p:spPr>
          <a:xfrm>
            <a:off x="6252143" y="2828835"/>
            <a:ext cx="559555" cy="100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/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Rectangle 3"/>
          <p:cNvSpPr txBox="1"/>
          <p:nvPr/>
        </p:nvSpPr>
        <p:spPr>
          <a:xfrm>
            <a:off x="4308499" y="2967334"/>
            <a:ext cx="3574998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Chaeran Yoo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319" y="1051717"/>
            <a:ext cx="4754564" cy="4754564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Rectangle 3"/>
          <p:cNvSpPr txBox="1"/>
          <p:nvPr/>
        </p:nvSpPr>
        <p:spPr>
          <a:xfrm>
            <a:off x="5815802" y="2875001"/>
            <a:ext cx="4400884" cy="947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66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  <a:r>
              <a:t>-</a:t>
            </a:r>
            <a:r>
              <a:rPr b="0" sz="5400"/>
              <a:t>    Muhammad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Rectangle 3"/>
          <p:cNvSpPr txBox="1"/>
          <p:nvPr/>
        </p:nvSpPr>
        <p:spPr>
          <a:xfrm>
            <a:off x="4473258" y="2967334"/>
            <a:ext cx="3245493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Ali Ghafoor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912" y="332943"/>
            <a:ext cx="11098175" cy="6192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531" y="1409064"/>
            <a:ext cx="4351338" cy="4351339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TextBox 3"/>
          <p:cNvSpPr txBox="1"/>
          <p:nvPr/>
        </p:nvSpPr>
        <p:spPr>
          <a:xfrm>
            <a:off x="3664108" y="2984569"/>
            <a:ext cx="559555" cy="100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/>
            </a:lvl1pPr>
          </a:lstStyle>
          <a:p>
            <a:pPr/>
            <a:r>
              <a:t>+</a:t>
            </a:r>
          </a:p>
        </p:txBody>
      </p:sp>
      <p:pic>
        <p:nvPicPr>
          <p:cNvPr id="9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27234" y="2456973"/>
            <a:ext cx="2133601" cy="227584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4"/>
          <p:cNvSpPr txBox="1"/>
          <p:nvPr/>
        </p:nvSpPr>
        <p:spPr>
          <a:xfrm>
            <a:off x="6831853" y="2994728"/>
            <a:ext cx="559555" cy="100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/>
            </a:lvl1pPr>
          </a:lstStyle>
          <a:p>
            <a:pPr/>
            <a:r>
              <a:t>+</a:t>
            </a:r>
          </a:p>
        </p:txBody>
      </p:sp>
      <p:pic>
        <p:nvPicPr>
          <p:cNvPr id="101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rcRect l="17743" t="0" r="10690" b="0"/>
          <a:stretch>
            <a:fillRect/>
          </a:stretch>
        </p:blipFill>
        <p:spPr>
          <a:xfrm>
            <a:off x="7638892" y="1608929"/>
            <a:ext cx="4267202" cy="3971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Rectangle 3"/>
          <p:cNvSpPr txBox="1"/>
          <p:nvPr/>
        </p:nvSpPr>
        <p:spPr>
          <a:xfrm>
            <a:off x="3900302" y="2967334"/>
            <a:ext cx="4391395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Sai Mukkundan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90725"/>
            <a:ext cx="12192000" cy="2876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Rectangle 3"/>
          <p:cNvSpPr txBox="1"/>
          <p:nvPr/>
        </p:nvSpPr>
        <p:spPr>
          <a:xfrm>
            <a:off x="2849166" y="2967334"/>
            <a:ext cx="6493667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Fozilatunnesa Masuma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515" y="1825625"/>
            <a:ext cx="8868969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Rectangle 3"/>
          <p:cNvSpPr txBox="1"/>
          <p:nvPr/>
        </p:nvSpPr>
        <p:spPr>
          <a:xfrm>
            <a:off x="5129251" y="2967334"/>
            <a:ext cx="1933499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Ambuj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3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8218" y="1253330"/>
            <a:ext cx="8675565" cy="4351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Rectangle 3"/>
          <p:cNvSpPr txBox="1"/>
          <p:nvPr/>
        </p:nvSpPr>
        <p:spPr>
          <a:xfrm>
            <a:off x="4321730" y="2967334"/>
            <a:ext cx="3548545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Linta Mariya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453217"/>
            <a:ext cx="10515600" cy="3951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Rectangle 3"/>
          <p:cNvSpPr txBox="1"/>
          <p:nvPr/>
        </p:nvSpPr>
        <p:spPr>
          <a:xfrm>
            <a:off x="3850909" y="2967334"/>
            <a:ext cx="4490180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Aaron Cuthinho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3953" y="1253330"/>
            <a:ext cx="4964094" cy="4351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3"/>
          <p:cNvSpPr txBox="1"/>
          <p:nvPr/>
        </p:nvSpPr>
        <p:spPr>
          <a:xfrm>
            <a:off x="3842538" y="2967334"/>
            <a:ext cx="4506924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Sunesh Praveen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Rectangle 3"/>
          <p:cNvSpPr txBox="1"/>
          <p:nvPr/>
        </p:nvSpPr>
        <p:spPr>
          <a:xfrm>
            <a:off x="4394224" y="2967334"/>
            <a:ext cx="3403549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Ahsan Kabir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0" r="0" b="6519"/>
          <a:stretch>
            <a:fillRect/>
          </a:stretch>
        </p:blipFill>
        <p:spPr>
          <a:xfrm>
            <a:off x="426720" y="1418017"/>
            <a:ext cx="3701009" cy="3690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rcRect l="13366" t="11747" r="13194" b="13791"/>
          <a:stretch>
            <a:fillRect/>
          </a:stretch>
        </p:blipFill>
        <p:spPr>
          <a:xfrm>
            <a:off x="4666008" y="1670058"/>
            <a:ext cx="3183561" cy="32278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rcRect l="24228" t="13415" r="25839" b="0"/>
          <a:stretch>
            <a:fillRect/>
          </a:stretch>
        </p:blipFill>
        <p:spPr>
          <a:xfrm>
            <a:off x="8900159" y="1078546"/>
            <a:ext cx="2600961" cy="4313377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Box 1"/>
          <p:cNvSpPr txBox="1"/>
          <p:nvPr/>
        </p:nvSpPr>
        <p:spPr>
          <a:xfrm>
            <a:off x="11066617" y="3650731"/>
            <a:ext cx="869007" cy="19933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9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8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𝑚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</p:txBody>
      </p:sp>
      <p:sp>
        <p:nvSpPr>
          <p:cNvPr id="109" name="TextBox 3"/>
          <p:cNvSpPr txBox="1"/>
          <p:nvPr/>
        </p:nvSpPr>
        <p:spPr>
          <a:xfrm>
            <a:off x="4069958" y="2635068"/>
            <a:ext cx="500139" cy="100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7200"/>
            </a:lvl1pPr>
          </a:lstStyle>
          <a:p>
            <a:pPr/>
            <a:r>
              <a:t>+</a:t>
            </a:r>
          </a:p>
        </p:txBody>
      </p:sp>
      <p:sp>
        <p:nvSpPr>
          <p:cNvPr id="110" name="TextBox 4"/>
          <p:cNvSpPr txBox="1"/>
          <p:nvPr/>
        </p:nvSpPr>
        <p:spPr>
          <a:xfrm>
            <a:off x="8354302" y="2635069"/>
            <a:ext cx="500138" cy="100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7200"/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Rectangle 3"/>
          <p:cNvSpPr txBox="1"/>
          <p:nvPr/>
        </p:nvSpPr>
        <p:spPr>
          <a:xfrm>
            <a:off x="5044196" y="2967334"/>
            <a:ext cx="2103609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Umang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2667" t="0" r="15037" b="0"/>
          <a:stretch>
            <a:fillRect/>
          </a:stretch>
        </p:blipFill>
        <p:spPr>
          <a:xfrm>
            <a:off x="2068195" y="1651259"/>
            <a:ext cx="2570480" cy="35554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04915" y="1303337"/>
            <a:ext cx="4251326" cy="4251326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extBox 3"/>
          <p:cNvSpPr txBox="1"/>
          <p:nvPr/>
        </p:nvSpPr>
        <p:spPr>
          <a:xfrm>
            <a:off x="5195151" y="2828833"/>
            <a:ext cx="559555" cy="100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/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Rectangle 3"/>
          <p:cNvSpPr txBox="1"/>
          <p:nvPr/>
        </p:nvSpPr>
        <p:spPr>
          <a:xfrm>
            <a:off x="5238918" y="2967334"/>
            <a:ext cx="1714163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Oktay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777" y="1898252"/>
            <a:ext cx="2980625" cy="3061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51671" y="1485900"/>
            <a:ext cx="3290916" cy="388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83855" y="1898252"/>
            <a:ext cx="2921661" cy="306705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Box 7"/>
          <p:cNvSpPr txBox="1"/>
          <p:nvPr/>
        </p:nvSpPr>
        <p:spPr>
          <a:xfrm>
            <a:off x="3864543" y="2828835"/>
            <a:ext cx="559555" cy="100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/>
            </a:lvl1pPr>
          </a:lstStyle>
          <a:p>
            <a:pPr/>
            <a:r>
              <a:t>+</a:t>
            </a:r>
          </a:p>
        </p:txBody>
      </p:sp>
      <p:sp>
        <p:nvSpPr>
          <p:cNvPr id="130" name="TextBox 8"/>
          <p:cNvSpPr txBox="1"/>
          <p:nvPr/>
        </p:nvSpPr>
        <p:spPr>
          <a:xfrm>
            <a:off x="8084847" y="2828833"/>
            <a:ext cx="559555" cy="1007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7200"/>
            </a:lvl1pPr>
          </a:lstStyle>
          <a:p>
            <a:pPr/>
            <a:r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Rectangle 3"/>
          <p:cNvSpPr txBox="1"/>
          <p:nvPr/>
        </p:nvSpPr>
        <p:spPr>
          <a:xfrm>
            <a:off x="2373325" y="2967334"/>
            <a:ext cx="7445349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/>
            </a:lvl1pPr>
          </a:lstStyle>
          <a:p>
            <a:pPr/>
            <a:r>
              <a:t>Mohammed Haroon Sanoj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