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1"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5431E5E-2129-4FFE-B8F9-CE14D98F4AFC}">
  <a:tblStyle styleId="{A5431E5E-2129-4FFE-B8F9-CE14D98F4AFC}"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4E6E6"/>
          </a:solidFill>
        </a:fill>
      </a:tcStyle>
    </a:wholeTbl>
    <a:band1H>
      <a:tcTxStyle/>
      <a:tcStyle>
        <a:fill>
          <a:solidFill>
            <a:srgbClr val="E8CACA"/>
          </a:solidFill>
        </a:fill>
      </a:tcStyle>
    </a:band1H>
    <a:band2H>
      <a:tcTxStyle/>
    </a:band2H>
    <a:band1V>
      <a:tcTxStyle/>
      <a:tcStyle>
        <a:fill>
          <a:solidFill>
            <a:srgbClr val="E8CACA"/>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0" name="Shape 17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1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7" name="Shape 17"/>
        <p:cNvGrpSpPr/>
        <p:nvPr/>
      </p:nvGrpSpPr>
      <p:grpSpPr>
        <a:xfrm>
          <a:off x="0" y="0"/>
          <a:ext cx="0" cy="0"/>
          <a:chOff x="0" y="0"/>
          <a:chExt cx="0" cy="0"/>
        </a:xfrm>
      </p:grpSpPr>
      <p:pic>
        <p:nvPicPr>
          <p:cNvPr descr="PPT cover" id="18" name="Shape 18"/>
          <p:cNvPicPr preferRelativeResize="0"/>
          <p:nvPr/>
        </p:nvPicPr>
        <p:blipFill rotWithShape="1">
          <a:blip r:embed="rId2">
            <a:alphaModFix/>
          </a:blip>
          <a:srcRect b="0" l="0" r="0" t="0"/>
          <a:stretch/>
        </p:blipFill>
        <p:spPr>
          <a:xfrm>
            <a:off x="0" y="1828800"/>
            <a:ext cx="12192000" cy="3200400"/>
          </a:xfrm>
          <a:prstGeom prst="rect">
            <a:avLst/>
          </a:prstGeom>
          <a:noFill/>
          <a:ln>
            <a:noFill/>
          </a:ln>
        </p:spPr>
      </p:pic>
      <p:sp>
        <p:nvSpPr>
          <p:cNvPr id="19" name="Shape 19"/>
          <p:cNvSpPr txBox="1"/>
          <p:nvPr/>
        </p:nvSpPr>
        <p:spPr>
          <a:xfrm>
            <a:off x="668338" y="6299200"/>
            <a:ext cx="8678862"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800" u="none" cap="none" strike="noStrike">
                <a:solidFill>
                  <a:schemeClr val="dk1"/>
                </a:solidFill>
                <a:latin typeface="Arial"/>
                <a:ea typeface="Arial"/>
                <a:cs typeface="Arial"/>
                <a:sym typeface="Arial"/>
              </a:rPr>
              <a:t>Disclaimer: The information contained in this document is intended only for use during the presentation and should not be disseminated or distributed to parties outside the presentation. DBS Bank accepts no liability whatsoever with respect to the use of this document or its contents.  </a:t>
            </a:r>
            <a:endParaRPr b="0" i="0" sz="800" u="none" cap="none" strike="noStrike">
              <a:solidFill>
                <a:schemeClr val="dk1"/>
              </a:solidFill>
              <a:latin typeface="Arial"/>
              <a:ea typeface="Arial"/>
              <a:cs typeface="Arial"/>
              <a:sym typeface="Arial"/>
            </a:endParaRPr>
          </a:p>
        </p:txBody>
      </p:sp>
      <p:pic>
        <p:nvPicPr>
          <p:cNvPr id="20" name="Shape 20"/>
          <p:cNvPicPr preferRelativeResize="0"/>
          <p:nvPr/>
        </p:nvPicPr>
        <p:blipFill rotWithShape="1">
          <a:blip r:embed="rId3">
            <a:alphaModFix/>
          </a:blip>
          <a:srcRect b="0" l="0" r="0" t="0"/>
          <a:stretch/>
        </p:blipFill>
        <p:spPr>
          <a:xfrm>
            <a:off x="1588" y="1830388"/>
            <a:ext cx="12188825" cy="3197225"/>
          </a:xfrm>
          <a:prstGeom prst="rect">
            <a:avLst/>
          </a:prstGeom>
          <a:noFill/>
          <a:ln>
            <a:noFill/>
          </a:ln>
        </p:spPr>
      </p:pic>
      <p:pic>
        <p:nvPicPr>
          <p:cNvPr id="21" name="Shape 21"/>
          <p:cNvPicPr preferRelativeResize="0"/>
          <p:nvPr/>
        </p:nvPicPr>
        <p:blipFill rotWithShape="1">
          <a:blip r:embed="rId4">
            <a:alphaModFix/>
          </a:blip>
          <a:srcRect b="0" l="0" r="0" t="0"/>
          <a:stretch/>
        </p:blipFill>
        <p:spPr>
          <a:xfrm>
            <a:off x="10296525" y="6299200"/>
            <a:ext cx="1057275" cy="307975"/>
          </a:xfrm>
          <a:prstGeom prst="rect">
            <a:avLst/>
          </a:prstGeom>
          <a:noFill/>
          <a:ln>
            <a:noFill/>
          </a:ln>
        </p:spPr>
      </p:pic>
      <p:sp>
        <p:nvSpPr>
          <p:cNvPr id="22" name="Shape 22"/>
          <p:cNvSpPr txBox="1"/>
          <p:nvPr>
            <p:ph type="ctrTitle"/>
          </p:nvPr>
        </p:nvSpPr>
        <p:spPr>
          <a:xfrm>
            <a:off x="1930400" y="2667000"/>
            <a:ext cx="9347200" cy="8382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3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chemeClr val="dk1"/>
                </a:solidFill>
                <a:latin typeface="Arial"/>
                <a:ea typeface="Arial"/>
                <a:cs typeface="Arial"/>
                <a:sym typeface="Arial"/>
              </a:defRPr>
            </a:lvl9pPr>
          </a:lstStyle>
          <a:p/>
        </p:txBody>
      </p:sp>
      <p:sp>
        <p:nvSpPr>
          <p:cNvPr id="23" name="Shape 23"/>
          <p:cNvSpPr txBox="1"/>
          <p:nvPr>
            <p:ph idx="1" type="subTitle"/>
          </p:nvPr>
        </p:nvSpPr>
        <p:spPr>
          <a:xfrm>
            <a:off x="4165600" y="3657600"/>
            <a:ext cx="7112000" cy="609600"/>
          </a:xfrm>
          <a:prstGeom prst="rect">
            <a:avLst/>
          </a:prstGeom>
          <a:noFill/>
          <a:ln>
            <a:noFill/>
          </a:ln>
        </p:spPr>
        <p:txBody>
          <a:bodyPr anchorCtr="0" anchor="t" bIns="91425" lIns="91425" spcFirstLastPara="1" rIns="91425" wrap="square" tIns="91425"/>
          <a:lstStyle>
            <a:lvl1pPr lvl="0" marR="0" rtl="0" algn="r">
              <a:spcBef>
                <a:spcPts val="560"/>
              </a:spcBef>
              <a:spcAft>
                <a:spcPts val="0"/>
              </a:spcAft>
              <a:buClr>
                <a:schemeClr val="accent1"/>
              </a:buClr>
              <a:buSzPts val="2800"/>
              <a:buFont typeface="Noto Sans Symbols"/>
              <a:buNone/>
              <a:defRPr b="0" i="0" sz="2800" u="none" cap="none" strike="noStrike">
                <a:solidFill>
                  <a:schemeClr val="lt1"/>
                </a:solidFill>
                <a:latin typeface="Arial"/>
                <a:ea typeface="Arial"/>
                <a:cs typeface="Arial"/>
                <a:sym typeface="Arial"/>
              </a:defRPr>
            </a:lvl1pPr>
            <a:lvl2pPr lvl="1"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7" name="Shape 67"/>
        <p:cNvGrpSpPr/>
        <p:nvPr/>
      </p:nvGrpSpPr>
      <p:grpSpPr>
        <a:xfrm>
          <a:off x="0" y="0"/>
          <a:ext cx="0" cy="0"/>
          <a:chOff x="0" y="0"/>
          <a:chExt cx="0" cy="0"/>
        </a:xfrm>
      </p:grpSpPr>
      <p:sp>
        <p:nvSpPr>
          <p:cNvPr id="68" name="Shape 68"/>
          <p:cNvSpPr txBox="1"/>
          <p:nvPr>
            <p:ph type="title"/>
          </p:nvPr>
        </p:nvSpPr>
        <p:spPr>
          <a:xfrm>
            <a:off x="840318" y="457200"/>
            <a:ext cx="3932767" cy="16002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1" i="0" sz="3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chemeClr val="dk1"/>
                </a:solidFill>
                <a:latin typeface="Arial"/>
                <a:ea typeface="Arial"/>
                <a:cs typeface="Arial"/>
                <a:sym typeface="Arial"/>
              </a:defRPr>
            </a:lvl9pPr>
          </a:lstStyle>
          <a:p/>
        </p:txBody>
      </p:sp>
      <p:sp>
        <p:nvSpPr>
          <p:cNvPr id="69" name="Shape 69"/>
          <p:cNvSpPr/>
          <p:nvPr>
            <p:ph idx="2" type="pic"/>
          </p:nvPr>
        </p:nvSpPr>
        <p:spPr>
          <a:xfrm>
            <a:off x="5183717" y="987426"/>
            <a:ext cx="6172200" cy="4873625"/>
          </a:xfrm>
          <a:prstGeom prst="rect">
            <a:avLst/>
          </a:prstGeom>
          <a:noFill/>
          <a:ln>
            <a:noFill/>
          </a:ln>
        </p:spPr>
        <p:txBody>
          <a:bodyPr anchorCtr="0" anchor="t" bIns="91425" lIns="91425" spcFirstLastPara="1" rIns="91425" wrap="square" tIns="91425"/>
          <a:lstStyle>
            <a:lvl1pPr lvl="0" marR="0" rtl="0" algn="l">
              <a:spcBef>
                <a:spcPts val="640"/>
              </a:spcBef>
              <a:spcAft>
                <a:spcPts val="0"/>
              </a:spcAft>
              <a:buClr>
                <a:schemeClr val="accent1"/>
              </a:buClr>
              <a:buSzPts val="3200"/>
              <a:buFont typeface="Noto Sans Symbols"/>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0" name="Shape 70"/>
          <p:cNvSpPr txBox="1"/>
          <p:nvPr>
            <p:ph idx="1" type="body"/>
          </p:nvPr>
        </p:nvSpPr>
        <p:spPr>
          <a:xfrm>
            <a:off x="840318" y="2057400"/>
            <a:ext cx="3932767" cy="3811588"/>
          </a:xfrm>
          <a:prstGeom prst="rect">
            <a:avLst/>
          </a:prstGeom>
          <a:noFill/>
          <a:ln>
            <a:noFill/>
          </a:ln>
        </p:spPr>
        <p:txBody>
          <a:bodyPr anchorCtr="0" anchor="t" bIns="91425" lIns="91425" spcFirstLastPara="1" rIns="91425" wrap="square" tIns="91425"/>
          <a:lstStyle>
            <a:lvl1pPr indent="-228600" lvl="0" marL="457200" marR="0" rtl="0" algn="l">
              <a:spcBef>
                <a:spcPts val="320"/>
              </a:spcBef>
              <a:spcAft>
                <a:spcPts val="0"/>
              </a:spcAft>
              <a:buClr>
                <a:schemeClr val="accent1"/>
              </a:buClr>
              <a:buSzPts val="1600"/>
              <a:buFont typeface="Noto Sans Symbols"/>
              <a:buNone/>
              <a:defRPr b="0" i="0" sz="1600" u="none" cap="none" strike="noStrike">
                <a:solidFill>
                  <a:schemeClr val="dk1"/>
                </a:solidFill>
                <a:latin typeface="Arial"/>
                <a:ea typeface="Arial"/>
                <a:cs typeface="Arial"/>
                <a:sym typeface="Arial"/>
              </a:defRPr>
            </a:lvl1pPr>
            <a:lvl2pPr indent="-228600" lvl="1" marL="914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228600" lvl="4" marL="22860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
        <p:nvSpPr>
          <p:cNvPr id="71" name="Shape 71"/>
          <p:cNvSpPr txBox="1"/>
          <p:nvPr>
            <p:ph idx="12" type="sldNum"/>
          </p:nvPr>
        </p:nvSpPr>
        <p:spPr>
          <a:xfrm>
            <a:off x="10529888" y="6370638"/>
            <a:ext cx="1422400" cy="3810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sz="800">
                <a:solidFill>
                  <a:schemeClr val="dk1"/>
                </a:solidFill>
                <a:latin typeface="Calibri"/>
                <a:ea typeface="Calibri"/>
                <a:cs typeface="Calibri"/>
                <a:sym typeface="Calibri"/>
              </a:defRPr>
            </a:lvl1pPr>
            <a:lvl2pPr indent="0" lvl="1" marL="0" marR="0" rtl="0" algn="r">
              <a:spcBef>
                <a:spcPts val="0"/>
              </a:spcBef>
              <a:spcAft>
                <a:spcPts val="0"/>
              </a:spcAft>
              <a:buNone/>
              <a:defRPr b="0" sz="800">
                <a:solidFill>
                  <a:schemeClr val="dk1"/>
                </a:solidFill>
                <a:latin typeface="Calibri"/>
                <a:ea typeface="Calibri"/>
                <a:cs typeface="Calibri"/>
                <a:sym typeface="Calibri"/>
              </a:defRPr>
            </a:lvl2pPr>
            <a:lvl3pPr indent="0" lvl="2" marL="0" marR="0" rtl="0" algn="r">
              <a:spcBef>
                <a:spcPts val="0"/>
              </a:spcBef>
              <a:spcAft>
                <a:spcPts val="0"/>
              </a:spcAft>
              <a:buNone/>
              <a:defRPr b="0" sz="800">
                <a:solidFill>
                  <a:schemeClr val="dk1"/>
                </a:solidFill>
                <a:latin typeface="Calibri"/>
                <a:ea typeface="Calibri"/>
                <a:cs typeface="Calibri"/>
                <a:sym typeface="Calibri"/>
              </a:defRPr>
            </a:lvl3pPr>
            <a:lvl4pPr indent="0" lvl="3" marL="0" marR="0" rtl="0" algn="r">
              <a:spcBef>
                <a:spcPts val="0"/>
              </a:spcBef>
              <a:spcAft>
                <a:spcPts val="0"/>
              </a:spcAft>
              <a:buNone/>
              <a:defRPr b="0" sz="800">
                <a:solidFill>
                  <a:schemeClr val="dk1"/>
                </a:solidFill>
                <a:latin typeface="Calibri"/>
                <a:ea typeface="Calibri"/>
                <a:cs typeface="Calibri"/>
                <a:sym typeface="Calibri"/>
              </a:defRPr>
            </a:lvl4pPr>
            <a:lvl5pPr indent="0" lvl="4" marL="0" marR="0" rtl="0" algn="r">
              <a:spcBef>
                <a:spcPts val="0"/>
              </a:spcBef>
              <a:spcAft>
                <a:spcPts val="0"/>
              </a:spcAft>
              <a:buNone/>
              <a:defRPr b="0" sz="800">
                <a:solidFill>
                  <a:schemeClr val="dk1"/>
                </a:solidFill>
                <a:latin typeface="Calibri"/>
                <a:ea typeface="Calibri"/>
                <a:cs typeface="Calibri"/>
                <a:sym typeface="Calibri"/>
              </a:defRPr>
            </a:lvl5pPr>
            <a:lvl6pPr indent="0" lvl="5" marL="0" marR="0" rtl="0" algn="r">
              <a:spcBef>
                <a:spcPts val="0"/>
              </a:spcBef>
              <a:spcAft>
                <a:spcPts val="0"/>
              </a:spcAft>
              <a:buNone/>
              <a:defRPr b="0" sz="800">
                <a:solidFill>
                  <a:schemeClr val="dk1"/>
                </a:solidFill>
                <a:latin typeface="Calibri"/>
                <a:ea typeface="Calibri"/>
                <a:cs typeface="Calibri"/>
                <a:sym typeface="Calibri"/>
              </a:defRPr>
            </a:lvl6pPr>
            <a:lvl7pPr indent="0" lvl="6" marL="0" marR="0" rtl="0" algn="r">
              <a:spcBef>
                <a:spcPts val="0"/>
              </a:spcBef>
              <a:spcAft>
                <a:spcPts val="0"/>
              </a:spcAft>
              <a:buNone/>
              <a:defRPr b="0" sz="800">
                <a:solidFill>
                  <a:schemeClr val="dk1"/>
                </a:solidFill>
                <a:latin typeface="Calibri"/>
                <a:ea typeface="Calibri"/>
                <a:cs typeface="Calibri"/>
                <a:sym typeface="Calibri"/>
              </a:defRPr>
            </a:lvl7pPr>
            <a:lvl8pPr indent="0" lvl="7" marL="0" marR="0" rtl="0" algn="r">
              <a:spcBef>
                <a:spcPts val="0"/>
              </a:spcBef>
              <a:spcAft>
                <a:spcPts val="0"/>
              </a:spcAft>
              <a:buNone/>
              <a:defRPr b="0" sz="800">
                <a:solidFill>
                  <a:schemeClr val="dk1"/>
                </a:solidFill>
                <a:latin typeface="Calibri"/>
                <a:ea typeface="Calibri"/>
                <a:cs typeface="Calibri"/>
                <a:sym typeface="Calibri"/>
              </a:defRPr>
            </a:lvl8pPr>
            <a:lvl9pPr indent="0" lvl="8" marL="0" marR="0" rtl="0" algn="r">
              <a:spcBef>
                <a:spcPts val="0"/>
              </a:spcBef>
              <a:spcAft>
                <a:spcPts val="0"/>
              </a:spcAft>
              <a:buNone/>
              <a:defRPr b="0" sz="800">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
        <p:nvSpPr>
          <p:cNvPr id="72" name="Shape 72"/>
          <p:cNvSpPr txBox="1"/>
          <p:nvPr>
            <p:ph idx="11" type="ftr"/>
          </p:nvPr>
        </p:nvSpPr>
        <p:spPr>
          <a:xfrm>
            <a:off x="863600" y="6229350"/>
            <a:ext cx="8331200" cy="47625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sz="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3" name="Shape 73"/>
        <p:cNvGrpSpPr/>
        <p:nvPr/>
      </p:nvGrpSpPr>
      <p:grpSpPr>
        <a:xfrm>
          <a:off x="0" y="0"/>
          <a:ext cx="0" cy="0"/>
          <a:chOff x="0" y="0"/>
          <a:chExt cx="0" cy="0"/>
        </a:xfrm>
      </p:grpSpPr>
      <p:sp>
        <p:nvSpPr>
          <p:cNvPr id="74" name="Shape 74"/>
          <p:cNvSpPr txBox="1"/>
          <p:nvPr>
            <p:ph type="title"/>
          </p:nvPr>
        </p:nvSpPr>
        <p:spPr>
          <a:xfrm>
            <a:off x="1016000" y="381000"/>
            <a:ext cx="10261600" cy="57785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2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chemeClr val="dk1"/>
                </a:solidFill>
                <a:latin typeface="Arial"/>
                <a:ea typeface="Arial"/>
                <a:cs typeface="Arial"/>
                <a:sym typeface="Arial"/>
              </a:defRPr>
            </a:lvl9pPr>
          </a:lstStyle>
          <a:p/>
        </p:txBody>
      </p:sp>
      <p:sp>
        <p:nvSpPr>
          <p:cNvPr id="75" name="Shape 75"/>
          <p:cNvSpPr txBox="1"/>
          <p:nvPr>
            <p:ph idx="1" type="body"/>
          </p:nvPr>
        </p:nvSpPr>
        <p:spPr>
          <a:xfrm rot="5400000">
            <a:off x="3958432" y="-1304131"/>
            <a:ext cx="4267200" cy="10228263"/>
          </a:xfrm>
          <a:prstGeom prst="rect">
            <a:avLst/>
          </a:prstGeom>
          <a:noFill/>
          <a:ln>
            <a:noFill/>
          </a:ln>
        </p:spPr>
        <p:txBody>
          <a:bodyPr anchorCtr="0" anchor="t" bIns="91425" lIns="91425" spcFirstLastPara="1" rIns="91425" wrap="square" tIns="91425"/>
          <a:lstStyle>
            <a:lvl1pPr indent="-342900" lvl="0" marL="457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6" name="Shape 76"/>
          <p:cNvSpPr txBox="1"/>
          <p:nvPr>
            <p:ph idx="12" type="sldNum"/>
          </p:nvPr>
        </p:nvSpPr>
        <p:spPr>
          <a:xfrm>
            <a:off x="10529888" y="6370638"/>
            <a:ext cx="1422400" cy="3810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sz="800">
                <a:solidFill>
                  <a:schemeClr val="dk1"/>
                </a:solidFill>
                <a:latin typeface="Calibri"/>
                <a:ea typeface="Calibri"/>
                <a:cs typeface="Calibri"/>
                <a:sym typeface="Calibri"/>
              </a:defRPr>
            </a:lvl1pPr>
            <a:lvl2pPr indent="0" lvl="1" marL="0" marR="0" rtl="0" algn="r">
              <a:spcBef>
                <a:spcPts val="0"/>
              </a:spcBef>
              <a:spcAft>
                <a:spcPts val="0"/>
              </a:spcAft>
              <a:buNone/>
              <a:defRPr b="0" sz="800">
                <a:solidFill>
                  <a:schemeClr val="dk1"/>
                </a:solidFill>
                <a:latin typeface="Calibri"/>
                <a:ea typeface="Calibri"/>
                <a:cs typeface="Calibri"/>
                <a:sym typeface="Calibri"/>
              </a:defRPr>
            </a:lvl2pPr>
            <a:lvl3pPr indent="0" lvl="2" marL="0" marR="0" rtl="0" algn="r">
              <a:spcBef>
                <a:spcPts val="0"/>
              </a:spcBef>
              <a:spcAft>
                <a:spcPts val="0"/>
              </a:spcAft>
              <a:buNone/>
              <a:defRPr b="0" sz="800">
                <a:solidFill>
                  <a:schemeClr val="dk1"/>
                </a:solidFill>
                <a:latin typeface="Calibri"/>
                <a:ea typeface="Calibri"/>
                <a:cs typeface="Calibri"/>
                <a:sym typeface="Calibri"/>
              </a:defRPr>
            </a:lvl3pPr>
            <a:lvl4pPr indent="0" lvl="3" marL="0" marR="0" rtl="0" algn="r">
              <a:spcBef>
                <a:spcPts val="0"/>
              </a:spcBef>
              <a:spcAft>
                <a:spcPts val="0"/>
              </a:spcAft>
              <a:buNone/>
              <a:defRPr b="0" sz="800">
                <a:solidFill>
                  <a:schemeClr val="dk1"/>
                </a:solidFill>
                <a:latin typeface="Calibri"/>
                <a:ea typeface="Calibri"/>
                <a:cs typeface="Calibri"/>
                <a:sym typeface="Calibri"/>
              </a:defRPr>
            </a:lvl4pPr>
            <a:lvl5pPr indent="0" lvl="4" marL="0" marR="0" rtl="0" algn="r">
              <a:spcBef>
                <a:spcPts val="0"/>
              </a:spcBef>
              <a:spcAft>
                <a:spcPts val="0"/>
              </a:spcAft>
              <a:buNone/>
              <a:defRPr b="0" sz="800">
                <a:solidFill>
                  <a:schemeClr val="dk1"/>
                </a:solidFill>
                <a:latin typeface="Calibri"/>
                <a:ea typeface="Calibri"/>
                <a:cs typeface="Calibri"/>
                <a:sym typeface="Calibri"/>
              </a:defRPr>
            </a:lvl5pPr>
            <a:lvl6pPr indent="0" lvl="5" marL="0" marR="0" rtl="0" algn="r">
              <a:spcBef>
                <a:spcPts val="0"/>
              </a:spcBef>
              <a:spcAft>
                <a:spcPts val="0"/>
              </a:spcAft>
              <a:buNone/>
              <a:defRPr b="0" sz="800">
                <a:solidFill>
                  <a:schemeClr val="dk1"/>
                </a:solidFill>
                <a:latin typeface="Calibri"/>
                <a:ea typeface="Calibri"/>
                <a:cs typeface="Calibri"/>
                <a:sym typeface="Calibri"/>
              </a:defRPr>
            </a:lvl6pPr>
            <a:lvl7pPr indent="0" lvl="6" marL="0" marR="0" rtl="0" algn="r">
              <a:spcBef>
                <a:spcPts val="0"/>
              </a:spcBef>
              <a:spcAft>
                <a:spcPts val="0"/>
              </a:spcAft>
              <a:buNone/>
              <a:defRPr b="0" sz="800">
                <a:solidFill>
                  <a:schemeClr val="dk1"/>
                </a:solidFill>
                <a:latin typeface="Calibri"/>
                <a:ea typeface="Calibri"/>
                <a:cs typeface="Calibri"/>
                <a:sym typeface="Calibri"/>
              </a:defRPr>
            </a:lvl7pPr>
            <a:lvl8pPr indent="0" lvl="7" marL="0" marR="0" rtl="0" algn="r">
              <a:spcBef>
                <a:spcPts val="0"/>
              </a:spcBef>
              <a:spcAft>
                <a:spcPts val="0"/>
              </a:spcAft>
              <a:buNone/>
              <a:defRPr b="0" sz="800">
                <a:solidFill>
                  <a:schemeClr val="dk1"/>
                </a:solidFill>
                <a:latin typeface="Calibri"/>
                <a:ea typeface="Calibri"/>
                <a:cs typeface="Calibri"/>
                <a:sym typeface="Calibri"/>
              </a:defRPr>
            </a:lvl8pPr>
            <a:lvl9pPr indent="0" lvl="8" marL="0" marR="0" rtl="0" algn="r">
              <a:spcBef>
                <a:spcPts val="0"/>
              </a:spcBef>
              <a:spcAft>
                <a:spcPts val="0"/>
              </a:spcAft>
              <a:buNone/>
              <a:defRPr b="0" sz="800">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
        <p:nvSpPr>
          <p:cNvPr id="77" name="Shape 77"/>
          <p:cNvSpPr txBox="1"/>
          <p:nvPr>
            <p:ph idx="11" type="ftr"/>
          </p:nvPr>
        </p:nvSpPr>
        <p:spPr>
          <a:xfrm>
            <a:off x="863600" y="6229350"/>
            <a:ext cx="8331200" cy="47625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sz="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Shape 79"/>
          <p:cNvSpPr txBox="1"/>
          <p:nvPr>
            <p:ph type="title"/>
          </p:nvPr>
        </p:nvSpPr>
        <p:spPr>
          <a:xfrm rot="5400000">
            <a:off x="7209366" y="1875366"/>
            <a:ext cx="5562600" cy="2573867"/>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2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chemeClr val="dk1"/>
                </a:solidFill>
                <a:latin typeface="Arial"/>
                <a:ea typeface="Arial"/>
                <a:cs typeface="Arial"/>
                <a:sym typeface="Arial"/>
              </a:defRPr>
            </a:lvl9pPr>
          </a:lstStyle>
          <a:p/>
        </p:txBody>
      </p:sp>
      <p:sp>
        <p:nvSpPr>
          <p:cNvPr id="80" name="Shape 80"/>
          <p:cNvSpPr txBox="1"/>
          <p:nvPr>
            <p:ph idx="1" type="body"/>
          </p:nvPr>
        </p:nvSpPr>
        <p:spPr>
          <a:xfrm rot="5400000">
            <a:off x="1957918" y="-599016"/>
            <a:ext cx="5562600" cy="7522633"/>
          </a:xfrm>
          <a:prstGeom prst="rect">
            <a:avLst/>
          </a:prstGeom>
          <a:noFill/>
          <a:ln>
            <a:noFill/>
          </a:ln>
        </p:spPr>
        <p:txBody>
          <a:bodyPr anchorCtr="0" anchor="t" bIns="91425" lIns="91425" spcFirstLastPara="1" rIns="91425" wrap="square" tIns="91425"/>
          <a:lstStyle>
            <a:lvl1pPr indent="-342900" lvl="0" marL="457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1" name="Shape 81"/>
          <p:cNvSpPr txBox="1"/>
          <p:nvPr>
            <p:ph idx="12" type="sldNum"/>
          </p:nvPr>
        </p:nvSpPr>
        <p:spPr>
          <a:xfrm>
            <a:off x="10529888" y="6370638"/>
            <a:ext cx="1422400" cy="3810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sz="800">
                <a:solidFill>
                  <a:schemeClr val="dk1"/>
                </a:solidFill>
                <a:latin typeface="Calibri"/>
                <a:ea typeface="Calibri"/>
                <a:cs typeface="Calibri"/>
                <a:sym typeface="Calibri"/>
              </a:defRPr>
            </a:lvl1pPr>
            <a:lvl2pPr indent="0" lvl="1" marL="0" marR="0" rtl="0" algn="r">
              <a:spcBef>
                <a:spcPts val="0"/>
              </a:spcBef>
              <a:spcAft>
                <a:spcPts val="0"/>
              </a:spcAft>
              <a:buNone/>
              <a:defRPr b="0" sz="800">
                <a:solidFill>
                  <a:schemeClr val="dk1"/>
                </a:solidFill>
                <a:latin typeface="Calibri"/>
                <a:ea typeface="Calibri"/>
                <a:cs typeface="Calibri"/>
                <a:sym typeface="Calibri"/>
              </a:defRPr>
            </a:lvl2pPr>
            <a:lvl3pPr indent="0" lvl="2" marL="0" marR="0" rtl="0" algn="r">
              <a:spcBef>
                <a:spcPts val="0"/>
              </a:spcBef>
              <a:spcAft>
                <a:spcPts val="0"/>
              </a:spcAft>
              <a:buNone/>
              <a:defRPr b="0" sz="800">
                <a:solidFill>
                  <a:schemeClr val="dk1"/>
                </a:solidFill>
                <a:latin typeface="Calibri"/>
                <a:ea typeface="Calibri"/>
                <a:cs typeface="Calibri"/>
                <a:sym typeface="Calibri"/>
              </a:defRPr>
            </a:lvl3pPr>
            <a:lvl4pPr indent="0" lvl="3" marL="0" marR="0" rtl="0" algn="r">
              <a:spcBef>
                <a:spcPts val="0"/>
              </a:spcBef>
              <a:spcAft>
                <a:spcPts val="0"/>
              </a:spcAft>
              <a:buNone/>
              <a:defRPr b="0" sz="800">
                <a:solidFill>
                  <a:schemeClr val="dk1"/>
                </a:solidFill>
                <a:latin typeface="Calibri"/>
                <a:ea typeface="Calibri"/>
                <a:cs typeface="Calibri"/>
                <a:sym typeface="Calibri"/>
              </a:defRPr>
            </a:lvl4pPr>
            <a:lvl5pPr indent="0" lvl="4" marL="0" marR="0" rtl="0" algn="r">
              <a:spcBef>
                <a:spcPts val="0"/>
              </a:spcBef>
              <a:spcAft>
                <a:spcPts val="0"/>
              </a:spcAft>
              <a:buNone/>
              <a:defRPr b="0" sz="800">
                <a:solidFill>
                  <a:schemeClr val="dk1"/>
                </a:solidFill>
                <a:latin typeface="Calibri"/>
                <a:ea typeface="Calibri"/>
                <a:cs typeface="Calibri"/>
                <a:sym typeface="Calibri"/>
              </a:defRPr>
            </a:lvl5pPr>
            <a:lvl6pPr indent="0" lvl="5" marL="0" marR="0" rtl="0" algn="r">
              <a:spcBef>
                <a:spcPts val="0"/>
              </a:spcBef>
              <a:spcAft>
                <a:spcPts val="0"/>
              </a:spcAft>
              <a:buNone/>
              <a:defRPr b="0" sz="800">
                <a:solidFill>
                  <a:schemeClr val="dk1"/>
                </a:solidFill>
                <a:latin typeface="Calibri"/>
                <a:ea typeface="Calibri"/>
                <a:cs typeface="Calibri"/>
                <a:sym typeface="Calibri"/>
              </a:defRPr>
            </a:lvl6pPr>
            <a:lvl7pPr indent="0" lvl="6" marL="0" marR="0" rtl="0" algn="r">
              <a:spcBef>
                <a:spcPts val="0"/>
              </a:spcBef>
              <a:spcAft>
                <a:spcPts val="0"/>
              </a:spcAft>
              <a:buNone/>
              <a:defRPr b="0" sz="800">
                <a:solidFill>
                  <a:schemeClr val="dk1"/>
                </a:solidFill>
                <a:latin typeface="Calibri"/>
                <a:ea typeface="Calibri"/>
                <a:cs typeface="Calibri"/>
                <a:sym typeface="Calibri"/>
              </a:defRPr>
            </a:lvl7pPr>
            <a:lvl8pPr indent="0" lvl="7" marL="0" marR="0" rtl="0" algn="r">
              <a:spcBef>
                <a:spcPts val="0"/>
              </a:spcBef>
              <a:spcAft>
                <a:spcPts val="0"/>
              </a:spcAft>
              <a:buNone/>
              <a:defRPr b="0" sz="800">
                <a:solidFill>
                  <a:schemeClr val="dk1"/>
                </a:solidFill>
                <a:latin typeface="Calibri"/>
                <a:ea typeface="Calibri"/>
                <a:cs typeface="Calibri"/>
                <a:sym typeface="Calibri"/>
              </a:defRPr>
            </a:lvl8pPr>
            <a:lvl9pPr indent="0" lvl="8" marL="0" marR="0" rtl="0" algn="r">
              <a:spcBef>
                <a:spcPts val="0"/>
              </a:spcBef>
              <a:spcAft>
                <a:spcPts val="0"/>
              </a:spcAft>
              <a:buNone/>
              <a:defRPr b="0" sz="800">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
        <p:nvSpPr>
          <p:cNvPr id="82" name="Shape 82"/>
          <p:cNvSpPr txBox="1"/>
          <p:nvPr>
            <p:ph idx="11" type="ftr"/>
          </p:nvPr>
        </p:nvSpPr>
        <p:spPr>
          <a:xfrm>
            <a:off x="863600" y="6229350"/>
            <a:ext cx="8331200" cy="47625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sz="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84" name="Shape 8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4" name="Shape 24"/>
        <p:cNvGrpSpPr/>
        <p:nvPr/>
      </p:nvGrpSpPr>
      <p:grpSpPr>
        <a:xfrm>
          <a:off x="0" y="0"/>
          <a:ext cx="0" cy="0"/>
          <a:chOff x="0" y="0"/>
          <a:chExt cx="0" cy="0"/>
        </a:xfrm>
      </p:grpSpPr>
      <p:sp>
        <p:nvSpPr>
          <p:cNvPr id="25" name="Shape 25"/>
          <p:cNvSpPr txBox="1"/>
          <p:nvPr>
            <p:ph type="title"/>
          </p:nvPr>
        </p:nvSpPr>
        <p:spPr>
          <a:xfrm>
            <a:off x="1016000" y="381000"/>
            <a:ext cx="10261600" cy="57785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2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chemeClr val="dk1"/>
                </a:solidFill>
                <a:latin typeface="Arial"/>
                <a:ea typeface="Arial"/>
                <a:cs typeface="Arial"/>
                <a:sym typeface="Arial"/>
              </a:defRPr>
            </a:lvl9pPr>
          </a:lstStyle>
          <a:p/>
        </p:txBody>
      </p:sp>
      <p:sp>
        <p:nvSpPr>
          <p:cNvPr id="26" name="Shape 26"/>
          <p:cNvSpPr txBox="1"/>
          <p:nvPr>
            <p:ph idx="1" type="body"/>
          </p:nvPr>
        </p:nvSpPr>
        <p:spPr>
          <a:xfrm>
            <a:off x="977900" y="1676400"/>
            <a:ext cx="10228263" cy="4267200"/>
          </a:xfrm>
          <a:prstGeom prst="rect">
            <a:avLst/>
          </a:prstGeom>
          <a:noFill/>
          <a:ln>
            <a:noFill/>
          </a:ln>
        </p:spPr>
        <p:txBody>
          <a:bodyPr anchorCtr="0" anchor="t" bIns="91425" lIns="91425" spcFirstLastPara="1" rIns="91425" wrap="square" tIns="91425"/>
          <a:lstStyle>
            <a:lvl1pPr indent="-342900" lvl="0" marL="457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 name="Shape 27"/>
          <p:cNvSpPr txBox="1"/>
          <p:nvPr>
            <p:ph idx="12" type="sldNum"/>
          </p:nvPr>
        </p:nvSpPr>
        <p:spPr>
          <a:xfrm>
            <a:off x="10529888" y="6370638"/>
            <a:ext cx="1422400" cy="3810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800" u="none" cap="none" strike="noStrike">
                <a:solidFill>
                  <a:schemeClr val="dk1"/>
                </a:solidFill>
                <a:latin typeface="Calibri"/>
                <a:ea typeface="Calibri"/>
                <a:cs typeface="Calibri"/>
                <a:sym typeface="Calibri"/>
              </a:defRPr>
            </a:lvl1pPr>
            <a:lvl2pPr indent="0" lvl="1" marL="0" marR="0" rtl="0" algn="r">
              <a:spcBef>
                <a:spcPts val="0"/>
              </a:spcBef>
              <a:spcAft>
                <a:spcPts val="0"/>
              </a:spcAft>
              <a:buNone/>
              <a:defRPr b="0" i="0" sz="800" u="none" cap="none" strike="noStrike">
                <a:solidFill>
                  <a:schemeClr val="dk1"/>
                </a:solidFill>
                <a:latin typeface="Calibri"/>
                <a:ea typeface="Calibri"/>
                <a:cs typeface="Calibri"/>
                <a:sym typeface="Calibri"/>
              </a:defRPr>
            </a:lvl2pPr>
            <a:lvl3pPr indent="0" lvl="2" marL="0" marR="0" rtl="0" algn="r">
              <a:spcBef>
                <a:spcPts val="0"/>
              </a:spcBef>
              <a:spcAft>
                <a:spcPts val="0"/>
              </a:spcAft>
              <a:buNone/>
              <a:defRPr b="0" i="0" sz="800" u="none" cap="none" strike="noStrike">
                <a:solidFill>
                  <a:schemeClr val="dk1"/>
                </a:solidFill>
                <a:latin typeface="Calibri"/>
                <a:ea typeface="Calibri"/>
                <a:cs typeface="Calibri"/>
                <a:sym typeface="Calibri"/>
              </a:defRPr>
            </a:lvl3pPr>
            <a:lvl4pPr indent="0" lvl="3" marL="0" marR="0" rtl="0" algn="r">
              <a:spcBef>
                <a:spcPts val="0"/>
              </a:spcBef>
              <a:spcAft>
                <a:spcPts val="0"/>
              </a:spcAft>
              <a:buNone/>
              <a:defRPr b="0" i="0" sz="800" u="none" cap="none" strike="noStrike">
                <a:solidFill>
                  <a:schemeClr val="dk1"/>
                </a:solidFill>
                <a:latin typeface="Calibri"/>
                <a:ea typeface="Calibri"/>
                <a:cs typeface="Calibri"/>
                <a:sym typeface="Calibri"/>
              </a:defRPr>
            </a:lvl4pPr>
            <a:lvl5pPr indent="0" lvl="4" marL="0" marR="0" rtl="0" algn="r">
              <a:spcBef>
                <a:spcPts val="0"/>
              </a:spcBef>
              <a:spcAft>
                <a:spcPts val="0"/>
              </a:spcAft>
              <a:buNone/>
              <a:defRPr b="0" i="0" sz="800" u="none" cap="none" strike="noStrike">
                <a:solidFill>
                  <a:schemeClr val="dk1"/>
                </a:solidFill>
                <a:latin typeface="Calibri"/>
                <a:ea typeface="Calibri"/>
                <a:cs typeface="Calibri"/>
                <a:sym typeface="Calibri"/>
              </a:defRPr>
            </a:lvl5pPr>
            <a:lvl6pPr indent="0" lvl="5" marL="0" marR="0" rtl="0" algn="r">
              <a:spcBef>
                <a:spcPts val="0"/>
              </a:spcBef>
              <a:spcAft>
                <a:spcPts val="0"/>
              </a:spcAft>
              <a:buNone/>
              <a:defRPr b="0" i="0" sz="800" u="none" cap="none" strike="noStrike">
                <a:solidFill>
                  <a:schemeClr val="dk1"/>
                </a:solidFill>
                <a:latin typeface="Calibri"/>
                <a:ea typeface="Calibri"/>
                <a:cs typeface="Calibri"/>
                <a:sym typeface="Calibri"/>
              </a:defRPr>
            </a:lvl6pPr>
            <a:lvl7pPr indent="0" lvl="6" marL="0" marR="0" rtl="0" algn="r">
              <a:spcBef>
                <a:spcPts val="0"/>
              </a:spcBef>
              <a:spcAft>
                <a:spcPts val="0"/>
              </a:spcAft>
              <a:buNone/>
              <a:defRPr b="0" i="0" sz="800" u="none" cap="none" strike="noStrike">
                <a:solidFill>
                  <a:schemeClr val="dk1"/>
                </a:solidFill>
                <a:latin typeface="Calibri"/>
                <a:ea typeface="Calibri"/>
                <a:cs typeface="Calibri"/>
                <a:sym typeface="Calibri"/>
              </a:defRPr>
            </a:lvl7pPr>
            <a:lvl8pPr indent="0" lvl="7" marL="0" marR="0" rtl="0" algn="r">
              <a:spcBef>
                <a:spcPts val="0"/>
              </a:spcBef>
              <a:spcAft>
                <a:spcPts val="0"/>
              </a:spcAft>
              <a:buNone/>
              <a:defRPr b="0" i="0" sz="800" u="none" cap="none" strike="noStrike">
                <a:solidFill>
                  <a:schemeClr val="dk1"/>
                </a:solidFill>
                <a:latin typeface="Calibri"/>
                <a:ea typeface="Calibri"/>
                <a:cs typeface="Calibri"/>
                <a:sym typeface="Calibri"/>
              </a:defRPr>
            </a:lvl8pPr>
            <a:lvl9pPr indent="0" lvl="8" marL="0" marR="0" rtl="0" algn="r">
              <a:spcBef>
                <a:spcPts val="0"/>
              </a:spcBef>
              <a:spcAft>
                <a:spcPts val="0"/>
              </a:spcAft>
              <a:buNone/>
              <a:defRPr b="0" i="0" sz="800" u="none" cap="none" strike="noStrike">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
        <p:nvSpPr>
          <p:cNvPr id="28" name="Shape 28"/>
          <p:cNvSpPr txBox="1"/>
          <p:nvPr>
            <p:ph idx="11" type="ftr"/>
          </p:nvPr>
        </p:nvSpPr>
        <p:spPr>
          <a:xfrm>
            <a:off x="863600" y="6229350"/>
            <a:ext cx="8331200" cy="47625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showMasterSp="0">
  <p:cSld name="1_Title Slide">
    <p:spTree>
      <p:nvGrpSpPr>
        <p:cNvPr id="29" name="Shape 29"/>
        <p:cNvGrpSpPr/>
        <p:nvPr/>
      </p:nvGrpSpPr>
      <p:grpSpPr>
        <a:xfrm>
          <a:off x="0" y="0"/>
          <a:ext cx="0" cy="0"/>
          <a:chOff x="0" y="0"/>
          <a:chExt cx="0" cy="0"/>
        </a:xfrm>
      </p:grpSpPr>
      <p:pic>
        <p:nvPicPr>
          <p:cNvPr id="30" name="Shape 30"/>
          <p:cNvPicPr preferRelativeResize="0"/>
          <p:nvPr/>
        </p:nvPicPr>
        <p:blipFill rotWithShape="1">
          <a:blip r:embed="rId2">
            <a:alphaModFix/>
          </a:blip>
          <a:srcRect b="0" l="0" r="0" t="0"/>
          <a:stretch/>
        </p:blipFill>
        <p:spPr>
          <a:xfrm>
            <a:off x="1588" y="1830388"/>
            <a:ext cx="12188825" cy="3197225"/>
          </a:xfrm>
          <a:prstGeom prst="rect">
            <a:avLst/>
          </a:prstGeom>
          <a:noFill/>
          <a:ln>
            <a:noFill/>
          </a:ln>
        </p:spPr>
      </p:pic>
      <p:sp>
        <p:nvSpPr>
          <p:cNvPr id="31" name="Shape 31"/>
          <p:cNvSpPr txBox="1"/>
          <p:nvPr/>
        </p:nvSpPr>
        <p:spPr>
          <a:xfrm>
            <a:off x="488950" y="6299200"/>
            <a:ext cx="9493250"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800">
                <a:solidFill>
                  <a:schemeClr val="dk1"/>
                </a:solidFill>
                <a:latin typeface="Arial"/>
                <a:ea typeface="Arial"/>
                <a:cs typeface="Arial"/>
                <a:sym typeface="Arial"/>
              </a:rPr>
              <a:t>Disclaimer: The information contained in this document is intended only for use during the presentation and should not be disseminated or distributed to parties outside the presentation. DBS Bank accepts no liability whatsoever with respect to the use of this document or its contents.  </a:t>
            </a:r>
            <a:endParaRPr b="0" sz="800">
              <a:solidFill>
                <a:schemeClr val="dk1"/>
              </a:solidFill>
              <a:latin typeface="Arial"/>
              <a:ea typeface="Arial"/>
              <a:cs typeface="Arial"/>
              <a:sym typeface="Arial"/>
            </a:endParaRPr>
          </a:p>
        </p:txBody>
      </p:sp>
      <p:pic>
        <p:nvPicPr>
          <p:cNvPr id="32" name="Shape 32"/>
          <p:cNvPicPr preferRelativeResize="0"/>
          <p:nvPr/>
        </p:nvPicPr>
        <p:blipFill rotWithShape="1">
          <a:blip r:embed="rId3">
            <a:alphaModFix/>
          </a:blip>
          <a:srcRect b="0" l="0" r="0" t="0"/>
          <a:stretch/>
        </p:blipFill>
        <p:spPr>
          <a:xfrm>
            <a:off x="10296525" y="6299200"/>
            <a:ext cx="1057275" cy="307975"/>
          </a:xfrm>
          <a:prstGeom prst="rect">
            <a:avLst/>
          </a:prstGeom>
          <a:noFill/>
          <a:ln>
            <a:noFill/>
          </a:ln>
        </p:spPr>
      </p:pic>
      <p:sp>
        <p:nvSpPr>
          <p:cNvPr id="33" name="Shape 33"/>
          <p:cNvSpPr txBox="1"/>
          <p:nvPr>
            <p:ph type="title"/>
          </p:nvPr>
        </p:nvSpPr>
        <p:spPr>
          <a:xfrm>
            <a:off x="4343400" y="2653294"/>
            <a:ext cx="7010399" cy="71297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3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chemeClr val="dk1"/>
                </a:solidFill>
                <a:latin typeface="Arial"/>
                <a:ea typeface="Arial"/>
                <a:cs typeface="Arial"/>
                <a:sym typeface="Arial"/>
              </a:defRPr>
            </a:lvl9pPr>
          </a:lstStyle>
          <a:p/>
        </p:txBody>
      </p:sp>
      <p:sp>
        <p:nvSpPr>
          <p:cNvPr id="34" name="Shape 34"/>
          <p:cNvSpPr txBox="1"/>
          <p:nvPr>
            <p:ph idx="1" type="body"/>
          </p:nvPr>
        </p:nvSpPr>
        <p:spPr>
          <a:xfrm>
            <a:off x="6019800" y="3597833"/>
            <a:ext cx="5334002" cy="456282"/>
          </a:xfrm>
          <a:prstGeom prst="rect">
            <a:avLst/>
          </a:prstGeom>
          <a:noFill/>
          <a:ln>
            <a:noFill/>
          </a:ln>
        </p:spPr>
        <p:txBody>
          <a:bodyPr anchorCtr="0" anchor="t" bIns="91425" lIns="91425" spcFirstLastPara="1" rIns="91425" wrap="square" tIns="91425"/>
          <a:lstStyle>
            <a:lvl1pPr indent="-228600" lvl="0" marL="457200" marR="0" rtl="0" algn="r">
              <a:spcBef>
                <a:spcPts val="560"/>
              </a:spcBef>
              <a:spcAft>
                <a:spcPts val="0"/>
              </a:spcAft>
              <a:buClr>
                <a:schemeClr val="accent1"/>
              </a:buClr>
              <a:buSzPts val="2800"/>
              <a:buFont typeface="Noto Sans Symbols"/>
              <a:buNone/>
              <a:defRPr b="0" i="0" sz="2800" u="none" cap="none" strike="noStrike">
                <a:solidFill>
                  <a:schemeClr val="lt1"/>
                </a:solidFill>
                <a:latin typeface="Arial"/>
                <a:ea typeface="Arial"/>
                <a:cs typeface="Arial"/>
                <a:sym typeface="Arial"/>
              </a:defRPr>
            </a:lvl1pPr>
            <a:lvl2pPr indent="-330200" lvl="1" marL="914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5" name="Shape 35"/>
        <p:cNvGrpSpPr/>
        <p:nvPr/>
      </p:nvGrpSpPr>
      <p:grpSpPr>
        <a:xfrm>
          <a:off x="0" y="0"/>
          <a:ext cx="0" cy="0"/>
          <a:chOff x="0" y="0"/>
          <a:chExt cx="0" cy="0"/>
        </a:xfrm>
      </p:grpSpPr>
      <p:sp>
        <p:nvSpPr>
          <p:cNvPr id="36" name="Shape 36"/>
          <p:cNvSpPr txBox="1"/>
          <p:nvPr>
            <p:ph type="title"/>
          </p:nvPr>
        </p:nvSpPr>
        <p:spPr>
          <a:xfrm>
            <a:off x="831851" y="1709739"/>
            <a:ext cx="10515600" cy="2852737"/>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1" i="0" sz="6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chemeClr val="dk1"/>
                </a:solidFill>
                <a:latin typeface="Arial"/>
                <a:ea typeface="Arial"/>
                <a:cs typeface="Arial"/>
                <a:sym typeface="Arial"/>
              </a:defRPr>
            </a:lvl9pPr>
          </a:lstStyle>
          <a:p/>
        </p:txBody>
      </p:sp>
      <p:sp>
        <p:nvSpPr>
          <p:cNvPr id="37" name="Shape 37"/>
          <p:cNvSpPr txBox="1"/>
          <p:nvPr>
            <p:ph idx="1" type="body"/>
          </p:nvPr>
        </p:nvSpPr>
        <p:spPr>
          <a:xfrm>
            <a:off x="831851" y="4589464"/>
            <a:ext cx="10515600" cy="1500187"/>
          </a:xfrm>
          <a:prstGeom prst="rect">
            <a:avLst/>
          </a:prstGeom>
          <a:noFill/>
          <a:ln>
            <a:noFill/>
          </a:ln>
        </p:spPr>
        <p:txBody>
          <a:bodyPr anchorCtr="0" anchor="t" bIns="91425" lIns="91425" spcFirstLastPara="1" rIns="91425" wrap="square" tIns="91425"/>
          <a:lstStyle>
            <a:lvl1pPr indent="-228600" lvl="0" marL="457200" marR="0" rtl="0" algn="l">
              <a:spcBef>
                <a:spcPts val="480"/>
              </a:spcBef>
              <a:spcAft>
                <a:spcPts val="0"/>
              </a:spcAft>
              <a:buClr>
                <a:schemeClr val="accent1"/>
              </a:buClr>
              <a:buSzPts val="2400"/>
              <a:buFont typeface="Noto Sans Symbols"/>
              <a:buNone/>
              <a:defRPr b="0"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38" name="Shape 38"/>
          <p:cNvSpPr txBox="1"/>
          <p:nvPr>
            <p:ph idx="12" type="sldNum"/>
          </p:nvPr>
        </p:nvSpPr>
        <p:spPr>
          <a:xfrm>
            <a:off x="10529888" y="6370638"/>
            <a:ext cx="1422400" cy="3810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sz="800">
                <a:solidFill>
                  <a:schemeClr val="dk1"/>
                </a:solidFill>
                <a:latin typeface="Calibri"/>
                <a:ea typeface="Calibri"/>
                <a:cs typeface="Calibri"/>
                <a:sym typeface="Calibri"/>
              </a:defRPr>
            </a:lvl1pPr>
            <a:lvl2pPr indent="0" lvl="1" marL="0" marR="0" rtl="0" algn="r">
              <a:spcBef>
                <a:spcPts val="0"/>
              </a:spcBef>
              <a:spcAft>
                <a:spcPts val="0"/>
              </a:spcAft>
              <a:buNone/>
              <a:defRPr b="0" sz="800">
                <a:solidFill>
                  <a:schemeClr val="dk1"/>
                </a:solidFill>
                <a:latin typeface="Calibri"/>
                <a:ea typeface="Calibri"/>
                <a:cs typeface="Calibri"/>
                <a:sym typeface="Calibri"/>
              </a:defRPr>
            </a:lvl2pPr>
            <a:lvl3pPr indent="0" lvl="2" marL="0" marR="0" rtl="0" algn="r">
              <a:spcBef>
                <a:spcPts val="0"/>
              </a:spcBef>
              <a:spcAft>
                <a:spcPts val="0"/>
              </a:spcAft>
              <a:buNone/>
              <a:defRPr b="0" sz="800">
                <a:solidFill>
                  <a:schemeClr val="dk1"/>
                </a:solidFill>
                <a:latin typeface="Calibri"/>
                <a:ea typeface="Calibri"/>
                <a:cs typeface="Calibri"/>
                <a:sym typeface="Calibri"/>
              </a:defRPr>
            </a:lvl3pPr>
            <a:lvl4pPr indent="0" lvl="3" marL="0" marR="0" rtl="0" algn="r">
              <a:spcBef>
                <a:spcPts val="0"/>
              </a:spcBef>
              <a:spcAft>
                <a:spcPts val="0"/>
              </a:spcAft>
              <a:buNone/>
              <a:defRPr b="0" sz="800">
                <a:solidFill>
                  <a:schemeClr val="dk1"/>
                </a:solidFill>
                <a:latin typeface="Calibri"/>
                <a:ea typeface="Calibri"/>
                <a:cs typeface="Calibri"/>
                <a:sym typeface="Calibri"/>
              </a:defRPr>
            </a:lvl4pPr>
            <a:lvl5pPr indent="0" lvl="4" marL="0" marR="0" rtl="0" algn="r">
              <a:spcBef>
                <a:spcPts val="0"/>
              </a:spcBef>
              <a:spcAft>
                <a:spcPts val="0"/>
              </a:spcAft>
              <a:buNone/>
              <a:defRPr b="0" sz="800">
                <a:solidFill>
                  <a:schemeClr val="dk1"/>
                </a:solidFill>
                <a:latin typeface="Calibri"/>
                <a:ea typeface="Calibri"/>
                <a:cs typeface="Calibri"/>
                <a:sym typeface="Calibri"/>
              </a:defRPr>
            </a:lvl5pPr>
            <a:lvl6pPr indent="0" lvl="5" marL="0" marR="0" rtl="0" algn="r">
              <a:spcBef>
                <a:spcPts val="0"/>
              </a:spcBef>
              <a:spcAft>
                <a:spcPts val="0"/>
              </a:spcAft>
              <a:buNone/>
              <a:defRPr b="0" sz="800">
                <a:solidFill>
                  <a:schemeClr val="dk1"/>
                </a:solidFill>
                <a:latin typeface="Calibri"/>
                <a:ea typeface="Calibri"/>
                <a:cs typeface="Calibri"/>
                <a:sym typeface="Calibri"/>
              </a:defRPr>
            </a:lvl6pPr>
            <a:lvl7pPr indent="0" lvl="6" marL="0" marR="0" rtl="0" algn="r">
              <a:spcBef>
                <a:spcPts val="0"/>
              </a:spcBef>
              <a:spcAft>
                <a:spcPts val="0"/>
              </a:spcAft>
              <a:buNone/>
              <a:defRPr b="0" sz="800">
                <a:solidFill>
                  <a:schemeClr val="dk1"/>
                </a:solidFill>
                <a:latin typeface="Calibri"/>
                <a:ea typeface="Calibri"/>
                <a:cs typeface="Calibri"/>
                <a:sym typeface="Calibri"/>
              </a:defRPr>
            </a:lvl7pPr>
            <a:lvl8pPr indent="0" lvl="7" marL="0" marR="0" rtl="0" algn="r">
              <a:spcBef>
                <a:spcPts val="0"/>
              </a:spcBef>
              <a:spcAft>
                <a:spcPts val="0"/>
              </a:spcAft>
              <a:buNone/>
              <a:defRPr b="0" sz="800">
                <a:solidFill>
                  <a:schemeClr val="dk1"/>
                </a:solidFill>
                <a:latin typeface="Calibri"/>
                <a:ea typeface="Calibri"/>
                <a:cs typeface="Calibri"/>
                <a:sym typeface="Calibri"/>
              </a:defRPr>
            </a:lvl8pPr>
            <a:lvl9pPr indent="0" lvl="8" marL="0" marR="0" rtl="0" algn="r">
              <a:spcBef>
                <a:spcPts val="0"/>
              </a:spcBef>
              <a:spcAft>
                <a:spcPts val="0"/>
              </a:spcAft>
              <a:buNone/>
              <a:defRPr b="0" sz="800">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
        <p:nvSpPr>
          <p:cNvPr id="39" name="Shape 39"/>
          <p:cNvSpPr txBox="1"/>
          <p:nvPr>
            <p:ph idx="11" type="ftr"/>
          </p:nvPr>
        </p:nvSpPr>
        <p:spPr>
          <a:xfrm>
            <a:off x="863600" y="6229350"/>
            <a:ext cx="8331200" cy="47625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sz="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0" name="Shape 40"/>
        <p:cNvGrpSpPr/>
        <p:nvPr/>
      </p:nvGrpSpPr>
      <p:grpSpPr>
        <a:xfrm>
          <a:off x="0" y="0"/>
          <a:ext cx="0" cy="0"/>
          <a:chOff x="0" y="0"/>
          <a:chExt cx="0" cy="0"/>
        </a:xfrm>
      </p:grpSpPr>
      <p:sp>
        <p:nvSpPr>
          <p:cNvPr id="41" name="Shape 41"/>
          <p:cNvSpPr txBox="1"/>
          <p:nvPr>
            <p:ph type="title"/>
          </p:nvPr>
        </p:nvSpPr>
        <p:spPr>
          <a:xfrm>
            <a:off x="1016000" y="381000"/>
            <a:ext cx="10261600" cy="57785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2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chemeClr val="dk1"/>
                </a:solidFill>
                <a:latin typeface="Arial"/>
                <a:ea typeface="Arial"/>
                <a:cs typeface="Arial"/>
                <a:sym typeface="Arial"/>
              </a:defRPr>
            </a:lvl9pPr>
          </a:lstStyle>
          <a:p/>
        </p:txBody>
      </p:sp>
      <p:sp>
        <p:nvSpPr>
          <p:cNvPr id="42" name="Shape 42"/>
          <p:cNvSpPr txBox="1"/>
          <p:nvPr>
            <p:ph idx="1" type="body"/>
          </p:nvPr>
        </p:nvSpPr>
        <p:spPr>
          <a:xfrm>
            <a:off x="977900" y="1676400"/>
            <a:ext cx="5012267" cy="4267200"/>
          </a:xfrm>
          <a:prstGeom prst="rect">
            <a:avLst/>
          </a:prstGeom>
          <a:noFill/>
          <a:ln>
            <a:noFill/>
          </a:ln>
        </p:spPr>
        <p:txBody>
          <a:bodyPr anchorCtr="0" anchor="t" bIns="91425" lIns="91425" spcFirstLastPara="1" rIns="91425" wrap="square" tIns="91425"/>
          <a:lstStyle>
            <a:lvl1pPr indent="-342900" lvl="0" marL="457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3" name="Shape 43"/>
          <p:cNvSpPr txBox="1"/>
          <p:nvPr>
            <p:ph idx="2" type="body"/>
          </p:nvPr>
        </p:nvSpPr>
        <p:spPr>
          <a:xfrm>
            <a:off x="6193367" y="1676400"/>
            <a:ext cx="5012267" cy="4267200"/>
          </a:xfrm>
          <a:prstGeom prst="rect">
            <a:avLst/>
          </a:prstGeom>
          <a:noFill/>
          <a:ln>
            <a:noFill/>
          </a:ln>
        </p:spPr>
        <p:txBody>
          <a:bodyPr anchorCtr="0" anchor="t" bIns="91425" lIns="91425" spcFirstLastPara="1" rIns="91425" wrap="square" tIns="91425"/>
          <a:lstStyle>
            <a:lvl1pPr indent="-342900" lvl="0" marL="457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4" name="Shape 44"/>
          <p:cNvSpPr txBox="1"/>
          <p:nvPr>
            <p:ph idx="12" type="sldNum"/>
          </p:nvPr>
        </p:nvSpPr>
        <p:spPr>
          <a:xfrm>
            <a:off x="10529888" y="6370638"/>
            <a:ext cx="1422400" cy="3810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sz="800">
                <a:solidFill>
                  <a:schemeClr val="dk1"/>
                </a:solidFill>
                <a:latin typeface="Calibri"/>
                <a:ea typeface="Calibri"/>
                <a:cs typeface="Calibri"/>
                <a:sym typeface="Calibri"/>
              </a:defRPr>
            </a:lvl1pPr>
            <a:lvl2pPr indent="0" lvl="1" marL="0" marR="0" rtl="0" algn="r">
              <a:spcBef>
                <a:spcPts val="0"/>
              </a:spcBef>
              <a:spcAft>
                <a:spcPts val="0"/>
              </a:spcAft>
              <a:buNone/>
              <a:defRPr b="0" sz="800">
                <a:solidFill>
                  <a:schemeClr val="dk1"/>
                </a:solidFill>
                <a:latin typeface="Calibri"/>
                <a:ea typeface="Calibri"/>
                <a:cs typeface="Calibri"/>
                <a:sym typeface="Calibri"/>
              </a:defRPr>
            </a:lvl2pPr>
            <a:lvl3pPr indent="0" lvl="2" marL="0" marR="0" rtl="0" algn="r">
              <a:spcBef>
                <a:spcPts val="0"/>
              </a:spcBef>
              <a:spcAft>
                <a:spcPts val="0"/>
              </a:spcAft>
              <a:buNone/>
              <a:defRPr b="0" sz="800">
                <a:solidFill>
                  <a:schemeClr val="dk1"/>
                </a:solidFill>
                <a:latin typeface="Calibri"/>
                <a:ea typeface="Calibri"/>
                <a:cs typeface="Calibri"/>
                <a:sym typeface="Calibri"/>
              </a:defRPr>
            </a:lvl3pPr>
            <a:lvl4pPr indent="0" lvl="3" marL="0" marR="0" rtl="0" algn="r">
              <a:spcBef>
                <a:spcPts val="0"/>
              </a:spcBef>
              <a:spcAft>
                <a:spcPts val="0"/>
              </a:spcAft>
              <a:buNone/>
              <a:defRPr b="0" sz="800">
                <a:solidFill>
                  <a:schemeClr val="dk1"/>
                </a:solidFill>
                <a:latin typeface="Calibri"/>
                <a:ea typeface="Calibri"/>
                <a:cs typeface="Calibri"/>
                <a:sym typeface="Calibri"/>
              </a:defRPr>
            </a:lvl4pPr>
            <a:lvl5pPr indent="0" lvl="4" marL="0" marR="0" rtl="0" algn="r">
              <a:spcBef>
                <a:spcPts val="0"/>
              </a:spcBef>
              <a:spcAft>
                <a:spcPts val="0"/>
              </a:spcAft>
              <a:buNone/>
              <a:defRPr b="0" sz="800">
                <a:solidFill>
                  <a:schemeClr val="dk1"/>
                </a:solidFill>
                <a:latin typeface="Calibri"/>
                <a:ea typeface="Calibri"/>
                <a:cs typeface="Calibri"/>
                <a:sym typeface="Calibri"/>
              </a:defRPr>
            </a:lvl5pPr>
            <a:lvl6pPr indent="0" lvl="5" marL="0" marR="0" rtl="0" algn="r">
              <a:spcBef>
                <a:spcPts val="0"/>
              </a:spcBef>
              <a:spcAft>
                <a:spcPts val="0"/>
              </a:spcAft>
              <a:buNone/>
              <a:defRPr b="0" sz="800">
                <a:solidFill>
                  <a:schemeClr val="dk1"/>
                </a:solidFill>
                <a:latin typeface="Calibri"/>
                <a:ea typeface="Calibri"/>
                <a:cs typeface="Calibri"/>
                <a:sym typeface="Calibri"/>
              </a:defRPr>
            </a:lvl6pPr>
            <a:lvl7pPr indent="0" lvl="6" marL="0" marR="0" rtl="0" algn="r">
              <a:spcBef>
                <a:spcPts val="0"/>
              </a:spcBef>
              <a:spcAft>
                <a:spcPts val="0"/>
              </a:spcAft>
              <a:buNone/>
              <a:defRPr b="0" sz="800">
                <a:solidFill>
                  <a:schemeClr val="dk1"/>
                </a:solidFill>
                <a:latin typeface="Calibri"/>
                <a:ea typeface="Calibri"/>
                <a:cs typeface="Calibri"/>
                <a:sym typeface="Calibri"/>
              </a:defRPr>
            </a:lvl7pPr>
            <a:lvl8pPr indent="0" lvl="7" marL="0" marR="0" rtl="0" algn="r">
              <a:spcBef>
                <a:spcPts val="0"/>
              </a:spcBef>
              <a:spcAft>
                <a:spcPts val="0"/>
              </a:spcAft>
              <a:buNone/>
              <a:defRPr b="0" sz="800">
                <a:solidFill>
                  <a:schemeClr val="dk1"/>
                </a:solidFill>
                <a:latin typeface="Calibri"/>
                <a:ea typeface="Calibri"/>
                <a:cs typeface="Calibri"/>
                <a:sym typeface="Calibri"/>
              </a:defRPr>
            </a:lvl8pPr>
            <a:lvl9pPr indent="0" lvl="8" marL="0" marR="0" rtl="0" algn="r">
              <a:spcBef>
                <a:spcPts val="0"/>
              </a:spcBef>
              <a:spcAft>
                <a:spcPts val="0"/>
              </a:spcAft>
              <a:buNone/>
              <a:defRPr b="0" sz="800">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
        <p:nvSpPr>
          <p:cNvPr id="45" name="Shape 45"/>
          <p:cNvSpPr txBox="1"/>
          <p:nvPr>
            <p:ph idx="11" type="ftr"/>
          </p:nvPr>
        </p:nvSpPr>
        <p:spPr>
          <a:xfrm>
            <a:off x="863600" y="6229350"/>
            <a:ext cx="8331200" cy="47625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sz="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6" name="Shape 46"/>
        <p:cNvGrpSpPr/>
        <p:nvPr/>
      </p:nvGrpSpPr>
      <p:grpSpPr>
        <a:xfrm>
          <a:off x="0" y="0"/>
          <a:ext cx="0" cy="0"/>
          <a:chOff x="0" y="0"/>
          <a:chExt cx="0" cy="0"/>
        </a:xfrm>
      </p:grpSpPr>
      <p:sp>
        <p:nvSpPr>
          <p:cNvPr id="47" name="Shape 47"/>
          <p:cNvSpPr txBox="1"/>
          <p:nvPr>
            <p:ph type="title"/>
          </p:nvPr>
        </p:nvSpPr>
        <p:spPr>
          <a:xfrm>
            <a:off x="840317" y="365126"/>
            <a:ext cx="10515600" cy="1325563"/>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2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chemeClr val="dk1"/>
                </a:solidFill>
                <a:latin typeface="Arial"/>
                <a:ea typeface="Arial"/>
                <a:cs typeface="Arial"/>
                <a:sym typeface="Arial"/>
              </a:defRPr>
            </a:lvl9pPr>
          </a:lstStyle>
          <a:p/>
        </p:txBody>
      </p:sp>
      <p:sp>
        <p:nvSpPr>
          <p:cNvPr id="48" name="Shape 48"/>
          <p:cNvSpPr txBox="1"/>
          <p:nvPr>
            <p:ph idx="1" type="body"/>
          </p:nvPr>
        </p:nvSpPr>
        <p:spPr>
          <a:xfrm>
            <a:off x="840318" y="1681163"/>
            <a:ext cx="5158316" cy="82391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accent1"/>
              </a:buClr>
              <a:buSzPts val="2400"/>
              <a:buFont typeface="Noto Sans Symbols"/>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9" name="Shape 49"/>
          <p:cNvSpPr txBox="1"/>
          <p:nvPr>
            <p:ph idx="2" type="body"/>
          </p:nvPr>
        </p:nvSpPr>
        <p:spPr>
          <a:xfrm>
            <a:off x="840318" y="2505075"/>
            <a:ext cx="5158316" cy="3684588"/>
          </a:xfrm>
          <a:prstGeom prst="rect">
            <a:avLst/>
          </a:prstGeom>
          <a:noFill/>
          <a:ln>
            <a:noFill/>
          </a:ln>
        </p:spPr>
        <p:txBody>
          <a:bodyPr anchorCtr="0" anchor="t" bIns="91425" lIns="91425" spcFirstLastPara="1" rIns="91425" wrap="square" tIns="91425"/>
          <a:lstStyle>
            <a:lvl1pPr indent="-342900" lvl="0" marL="457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0" name="Shape 50"/>
          <p:cNvSpPr txBox="1"/>
          <p:nvPr>
            <p:ph idx="3" type="body"/>
          </p:nvPr>
        </p:nvSpPr>
        <p:spPr>
          <a:xfrm>
            <a:off x="6172200" y="1681163"/>
            <a:ext cx="5183717" cy="82391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accent1"/>
              </a:buClr>
              <a:buSzPts val="2400"/>
              <a:buFont typeface="Noto Sans Symbols"/>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51" name="Shape 51"/>
          <p:cNvSpPr txBox="1"/>
          <p:nvPr>
            <p:ph idx="4" type="body"/>
          </p:nvPr>
        </p:nvSpPr>
        <p:spPr>
          <a:xfrm>
            <a:off x="6172200" y="2505075"/>
            <a:ext cx="5183717" cy="3684588"/>
          </a:xfrm>
          <a:prstGeom prst="rect">
            <a:avLst/>
          </a:prstGeom>
          <a:noFill/>
          <a:ln>
            <a:noFill/>
          </a:ln>
        </p:spPr>
        <p:txBody>
          <a:bodyPr anchorCtr="0" anchor="t" bIns="91425" lIns="91425" spcFirstLastPara="1" rIns="91425" wrap="square" tIns="91425"/>
          <a:lstStyle>
            <a:lvl1pPr indent="-342900" lvl="0" marL="457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Shape 52"/>
          <p:cNvSpPr txBox="1"/>
          <p:nvPr>
            <p:ph idx="12" type="sldNum"/>
          </p:nvPr>
        </p:nvSpPr>
        <p:spPr>
          <a:xfrm>
            <a:off x="10529888" y="6370638"/>
            <a:ext cx="1422400" cy="3810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sz="800">
                <a:solidFill>
                  <a:schemeClr val="dk1"/>
                </a:solidFill>
                <a:latin typeface="Calibri"/>
                <a:ea typeface="Calibri"/>
                <a:cs typeface="Calibri"/>
                <a:sym typeface="Calibri"/>
              </a:defRPr>
            </a:lvl1pPr>
            <a:lvl2pPr indent="0" lvl="1" marL="0" marR="0" rtl="0" algn="r">
              <a:spcBef>
                <a:spcPts val="0"/>
              </a:spcBef>
              <a:spcAft>
                <a:spcPts val="0"/>
              </a:spcAft>
              <a:buNone/>
              <a:defRPr b="0" sz="800">
                <a:solidFill>
                  <a:schemeClr val="dk1"/>
                </a:solidFill>
                <a:latin typeface="Calibri"/>
                <a:ea typeface="Calibri"/>
                <a:cs typeface="Calibri"/>
                <a:sym typeface="Calibri"/>
              </a:defRPr>
            </a:lvl2pPr>
            <a:lvl3pPr indent="0" lvl="2" marL="0" marR="0" rtl="0" algn="r">
              <a:spcBef>
                <a:spcPts val="0"/>
              </a:spcBef>
              <a:spcAft>
                <a:spcPts val="0"/>
              </a:spcAft>
              <a:buNone/>
              <a:defRPr b="0" sz="800">
                <a:solidFill>
                  <a:schemeClr val="dk1"/>
                </a:solidFill>
                <a:latin typeface="Calibri"/>
                <a:ea typeface="Calibri"/>
                <a:cs typeface="Calibri"/>
                <a:sym typeface="Calibri"/>
              </a:defRPr>
            </a:lvl3pPr>
            <a:lvl4pPr indent="0" lvl="3" marL="0" marR="0" rtl="0" algn="r">
              <a:spcBef>
                <a:spcPts val="0"/>
              </a:spcBef>
              <a:spcAft>
                <a:spcPts val="0"/>
              </a:spcAft>
              <a:buNone/>
              <a:defRPr b="0" sz="800">
                <a:solidFill>
                  <a:schemeClr val="dk1"/>
                </a:solidFill>
                <a:latin typeface="Calibri"/>
                <a:ea typeface="Calibri"/>
                <a:cs typeface="Calibri"/>
                <a:sym typeface="Calibri"/>
              </a:defRPr>
            </a:lvl4pPr>
            <a:lvl5pPr indent="0" lvl="4" marL="0" marR="0" rtl="0" algn="r">
              <a:spcBef>
                <a:spcPts val="0"/>
              </a:spcBef>
              <a:spcAft>
                <a:spcPts val="0"/>
              </a:spcAft>
              <a:buNone/>
              <a:defRPr b="0" sz="800">
                <a:solidFill>
                  <a:schemeClr val="dk1"/>
                </a:solidFill>
                <a:latin typeface="Calibri"/>
                <a:ea typeface="Calibri"/>
                <a:cs typeface="Calibri"/>
                <a:sym typeface="Calibri"/>
              </a:defRPr>
            </a:lvl5pPr>
            <a:lvl6pPr indent="0" lvl="5" marL="0" marR="0" rtl="0" algn="r">
              <a:spcBef>
                <a:spcPts val="0"/>
              </a:spcBef>
              <a:spcAft>
                <a:spcPts val="0"/>
              </a:spcAft>
              <a:buNone/>
              <a:defRPr b="0" sz="800">
                <a:solidFill>
                  <a:schemeClr val="dk1"/>
                </a:solidFill>
                <a:latin typeface="Calibri"/>
                <a:ea typeface="Calibri"/>
                <a:cs typeface="Calibri"/>
                <a:sym typeface="Calibri"/>
              </a:defRPr>
            </a:lvl6pPr>
            <a:lvl7pPr indent="0" lvl="6" marL="0" marR="0" rtl="0" algn="r">
              <a:spcBef>
                <a:spcPts val="0"/>
              </a:spcBef>
              <a:spcAft>
                <a:spcPts val="0"/>
              </a:spcAft>
              <a:buNone/>
              <a:defRPr b="0" sz="800">
                <a:solidFill>
                  <a:schemeClr val="dk1"/>
                </a:solidFill>
                <a:latin typeface="Calibri"/>
                <a:ea typeface="Calibri"/>
                <a:cs typeface="Calibri"/>
                <a:sym typeface="Calibri"/>
              </a:defRPr>
            </a:lvl7pPr>
            <a:lvl8pPr indent="0" lvl="7" marL="0" marR="0" rtl="0" algn="r">
              <a:spcBef>
                <a:spcPts val="0"/>
              </a:spcBef>
              <a:spcAft>
                <a:spcPts val="0"/>
              </a:spcAft>
              <a:buNone/>
              <a:defRPr b="0" sz="800">
                <a:solidFill>
                  <a:schemeClr val="dk1"/>
                </a:solidFill>
                <a:latin typeface="Calibri"/>
                <a:ea typeface="Calibri"/>
                <a:cs typeface="Calibri"/>
                <a:sym typeface="Calibri"/>
              </a:defRPr>
            </a:lvl8pPr>
            <a:lvl9pPr indent="0" lvl="8" marL="0" marR="0" rtl="0" algn="r">
              <a:spcBef>
                <a:spcPts val="0"/>
              </a:spcBef>
              <a:spcAft>
                <a:spcPts val="0"/>
              </a:spcAft>
              <a:buNone/>
              <a:defRPr b="0" sz="800">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
        <p:nvSpPr>
          <p:cNvPr id="53" name="Shape 53"/>
          <p:cNvSpPr txBox="1"/>
          <p:nvPr>
            <p:ph idx="11" type="ftr"/>
          </p:nvPr>
        </p:nvSpPr>
        <p:spPr>
          <a:xfrm>
            <a:off x="863600" y="6229350"/>
            <a:ext cx="8331200" cy="47625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sz="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4" name="Shape 54"/>
        <p:cNvGrpSpPr/>
        <p:nvPr/>
      </p:nvGrpSpPr>
      <p:grpSpPr>
        <a:xfrm>
          <a:off x="0" y="0"/>
          <a:ext cx="0" cy="0"/>
          <a:chOff x="0" y="0"/>
          <a:chExt cx="0" cy="0"/>
        </a:xfrm>
      </p:grpSpPr>
      <p:sp>
        <p:nvSpPr>
          <p:cNvPr id="55" name="Shape 55"/>
          <p:cNvSpPr txBox="1"/>
          <p:nvPr>
            <p:ph type="title"/>
          </p:nvPr>
        </p:nvSpPr>
        <p:spPr>
          <a:xfrm>
            <a:off x="1016000" y="381000"/>
            <a:ext cx="10261600" cy="57785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2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chemeClr val="dk1"/>
                </a:solidFill>
                <a:latin typeface="Arial"/>
                <a:ea typeface="Arial"/>
                <a:cs typeface="Arial"/>
                <a:sym typeface="Arial"/>
              </a:defRPr>
            </a:lvl9pPr>
          </a:lstStyle>
          <a:p/>
        </p:txBody>
      </p:sp>
      <p:sp>
        <p:nvSpPr>
          <p:cNvPr id="56" name="Shape 56"/>
          <p:cNvSpPr txBox="1"/>
          <p:nvPr>
            <p:ph idx="12" type="sldNum"/>
          </p:nvPr>
        </p:nvSpPr>
        <p:spPr>
          <a:xfrm>
            <a:off x="10529888" y="6370638"/>
            <a:ext cx="1422400" cy="3810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sz="800">
                <a:solidFill>
                  <a:schemeClr val="dk1"/>
                </a:solidFill>
                <a:latin typeface="Calibri"/>
                <a:ea typeface="Calibri"/>
                <a:cs typeface="Calibri"/>
                <a:sym typeface="Calibri"/>
              </a:defRPr>
            </a:lvl1pPr>
            <a:lvl2pPr indent="0" lvl="1" marL="0" marR="0" rtl="0" algn="r">
              <a:spcBef>
                <a:spcPts val="0"/>
              </a:spcBef>
              <a:spcAft>
                <a:spcPts val="0"/>
              </a:spcAft>
              <a:buNone/>
              <a:defRPr b="0" sz="800">
                <a:solidFill>
                  <a:schemeClr val="dk1"/>
                </a:solidFill>
                <a:latin typeface="Calibri"/>
                <a:ea typeface="Calibri"/>
                <a:cs typeface="Calibri"/>
                <a:sym typeface="Calibri"/>
              </a:defRPr>
            </a:lvl2pPr>
            <a:lvl3pPr indent="0" lvl="2" marL="0" marR="0" rtl="0" algn="r">
              <a:spcBef>
                <a:spcPts val="0"/>
              </a:spcBef>
              <a:spcAft>
                <a:spcPts val="0"/>
              </a:spcAft>
              <a:buNone/>
              <a:defRPr b="0" sz="800">
                <a:solidFill>
                  <a:schemeClr val="dk1"/>
                </a:solidFill>
                <a:latin typeface="Calibri"/>
                <a:ea typeface="Calibri"/>
                <a:cs typeface="Calibri"/>
                <a:sym typeface="Calibri"/>
              </a:defRPr>
            </a:lvl3pPr>
            <a:lvl4pPr indent="0" lvl="3" marL="0" marR="0" rtl="0" algn="r">
              <a:spcBef>
                <a:spcPts val="0"/>
              </a:spcBef>
              <a:spcAft>
                <a:spcPts val="0"/>
              </a:spcAft>
              <a:buNone/>
              <a:defRPr b="0" sz="800">
                <a:solidFill>
                  <a:schemeClr val="dk1"/>
                </a:solidFill>
                <a:latin typeface="Calibri"/>
                <a:ea typeface="Calibri"/>
                <a:cs typeface="Calibri"/>
                <a:sym typeface="Calibri"/>
              </a:defRPr>
            </a:lvl4pPr>
            <a:lvl5pPr indent="0" lvl="4" marL="0" marR="0" rtl="0" algn="r">
              <a:spcBef>
                <a:spcPts val="0"/>
              </a:spcBef>
              <a:spcAft>
                <a:spcPts val="0"/>
              </a:spcAft>
              <a:buNone/>
              <a:defRPr b="0" sz="800">
                <a:solidFill>
                  <a:schemeClr val="dk1"/>
                </a:solidFill>
                <a:latin typeface="Calibri"/>
                <a:ea typeface="Calibri"/>
                <a:cs typeface="Calibri"/>
                <a:sym typeface="Calibri"/>
              </a:defRPr>
            </a:lvl5pPr>
            <a:lvl6pPr indent="0" lvl="5" marL="0" marR="0" rtl="0" algn="r">
              <a:spcBef>
                <a:spcPts val="0"/>
              </a:spcBef>
              <a:spcAft>
                <a:spcPts val="0"/>
              </a:spcAft>
              <a:buNone/>
              <a:defRPr b="0" sz="800">
                <a:solidFill>
                  <a:schemeClr val="dk1"/>
                </a:solidFill>
                <a:latin typeface="Calibri"/>
                <a:ea typeface="Calibri"/>
                <a:cs typeface="Calibri"/>
                <a:sym typeface="Calibri"/>
              </a:defRPr>
            </a:lvl6pPr>
            <a:lvl7pPr indent="0" lvl="6" marL="0" marR="0" rtl="0" algn="r">
              <a:spcBef>
                <a:spcPts val="0"/>
              </a:spcBef>
              <a:spcAft>
                <a:spcPts val="0"/>
              </a:spcAft>
              <a:buNone/>
              <a:defRPr b="0" sz="800">
                <a:solidFill>
                  <a:schemeClr val="dk1"/>
                </a:solidFill>
                <a:latin typeface="Calibri"/>
                <a:ea typeface="Calibri"/>
                <a:cs typeface="Calibri"/>
                <a:sym typeface="Calibri"/>
              </a:defRPr>
            </a:lvl7pPr>
            <a:lvl8pPr indent="0" lvl="7" marL="0" marR="0" rtl="0" algn="r">
              <a:spcBef>
                <a:spcPts val="0"/>
              </a:spcBef>
              <a:spcAft>
                <a:spcPts val="0"/>
              </a:spcAft>
              <a:buNone/>
              <a:defRPr b="0" sz="800">
                <a:solidFill>
                  <a:schemeClr val="dk1"/>
                </a:solidFill>
                <a:latin typeface="Calibri"/>
                <a:ea typeface="Calibri"/>
                <a:cs typeface="Calibri"/>
                <a:sym typeface="Calibri"/>
              </a:defRPr>
            </a:lvl8pPr>
            <a:lvl9pPr indent="0" lvl="8" marL="0" marR="0" rtl="0" algn="r">
              <a:spcBef>
                <a:spcPts val="0"/>
              </a:spcBef>
              <a:spcAft>
                <a:spcPts val="0"/>
              </a:spcAft>
              <a:buNone/>
              <a:defRPr b="0" sz="800">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
        <p:nvSpPr>
          <p:cNvPr id="57" name="Shape 57"/>
          <p:cNvSpPr txBox="1"/>
          <p:nvPr>
            <p:ph idx="11" type="ftr"/>
          </p:nvPr>
        </p:nvSpPr>
        <p:spPr>
          <a:xfrm>
            <a:off x="863600" y="6229350"/>
            <a:ext cx="8331200" cy="47625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sz="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Shape 59"/>
          <p:cNvSpPr txBox="1"/>
          <p:nvPr>
            <p:ph idx="12" type="sldNum"/>
          </p:nvPr>
        </p:nvSpPr>
        <p:spPr>
          <a:xfrm>
            <a:off x="10529888" y="6370638"/>
            <a:ext cx="1422400" cy="3810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sz="800">
                <a:solidFill>
                  <a:schemeClr val="dk1"/>
                </a:solidFill>
                <a:latin typeface="Calibri"/>
                <a:ea typeface="Calibri"/>
                <a:cs typeface="Calibri"/>
                <a:sym typeface="Calibri"/>
              </a:defRPr>
            </a:lvl1pPr>
            <a:lvl2pPr indent="0" lvl="1" marL="0" marR="0" rtl="0" algn="r">
              <a:spcBef>
                <a:spcPts val="0"/>
              </a:spcBef>
              <a:spcAft>
                <a:spcPts val="0"/>
              </a:spcAft>
              <a:buNone/>
              <a:defRPr b="0" sz="800">
                <a:solidFill>
                  <a:schemeClr val="dk1"/>
                </a:solidFill>
                <a:latin typeface="Calibri"/>
                <a:ea typeface="Calibri"/>
                <a:cs typeface="Calibri"/>
                <a:sym typeface="Calibri"/>
              </a:defRPr>
            </a:lvl2pPr>
            <a:lvl3pPr indent="0" lvl="2" marL="0" marR="0" rtl="0" algn="r">
              <a:spcBef>
                <a:spcPts val="0"/>
              </a:spcBef>
              <a:spcAft>
                <a:spcPts val="0"/>
              </a:spcAft>
              <a:buNone/>
              <a:defRPr b="0" sz="800">
                <a:solidFill>
                  <a:schemeClr val="dk1"/>
                </a:solidFill>
                <a:latin typeface="Calibri"/>
                <a:ea typeface="Calibri"/>
                <a:cs typeface="Calibri"/>
                <a:sym typeface="Calibri"/>
              </a:defRPr>
            </a:lvl3pPr>
            <a:lvl4pPr indent="0" lvl="3" marL="0" marR="0" rtl="0" algn="r">
              <a:spcBef>
                <a:spcPts val="0"/>
              </a:spcBef>
              <a:spcAft>
                <a:spcPts val="0"/>
              </a:spcAft>
              <a:buNone/>
              <a:defRPr b="0" sz="800">
                <a:solidFill>
                  <a:schemeClr val="dk1"/>
                </a:solidFill>
                <a:latin typeface="Calibri"/>
                <a:ea typeface="Calibri"/>
                <a:cs typeface="Calibri"/>
                <a:sym typeface="Calibri"/>
              </a:defRPr>
            </a:lvl4pPr>
            <a:lvl5pPr indent="0" lvl="4" marL="0" marR="0" rtl="0" algn="r">
              <a:spcBef>
                <a:spcPts val="0"/>
              </a:spcBef>
              <a:spcAft>
                <a:spcPts val="0"/>
              </a:spcAft>
              <a:buNone/>
              <a:defRPr b="0" sz="800">
                <a:solidFill>
                  <a:schemeClr val="dk1"/>
                </a:solidFill>
                <a:latin typeface="Calibri"/>
                <a:ea typeface="Calibri"/>
                <a:cs typeface="Calibri"/>
                <a:sym typeface="Calibri"/>
              </a:defRPr>
            </a:lvl5pPr>
            <a:lvl6pPr indent="0" lvl="5" marL="0" marR="0" rtl="0" algn="r">
              <a:spcBef>
                <a:spcPts val="0"/>
              </a:spcBef>
              <a:spcAft>
                <a:spcPts val="0"/>
              </a:spcAft>
              <a:buNone/>
              <a:defRPr b="0" sz="800">
                <a:solidFill>
                  <a:schemeClr val="dk1"/>
                </a:solidFill>
                <a:latin typeface="Calibri"/>
                <a:ea typeface="Calibri"/>
                <a:cs typeface="Calibri"/>
                <a:sym typeface="Calibri"/>
              </a:defRPr>
            </a:lvl6pPr>
            <a:lvl7pPr indent="0" lvl="6" marL="0" marR="0" rtl="0" algn="r">
              <a:spcBef>
                <a:spcPts val="0"/>
              </a:spcBef>
              <a:spcAft>
                <a:spcPts val="0"/>
              </a:spcAft>
              <a:buNone/>
              <a:defRPr b="0" sz="800">
                <a:solidFill>
                  <a:schemeClr val="dk1"/>
                </a:solidFill>
                <a:latin typeface="Calibri"/>
                <a:ea typeface="Calibri"/>
                <a:cs typeface="Calibri"/>
                <a:sym typeface="Calibri"/>
              </a:defRPr>
            </a:lvl7pPr>
            <a:lvl8pPr indent="0" lvl="7" marL="0" marR="0" rtl="0" algn="r">
              <a:spcBef>
                <a:spcPts val="0"/>
              </a:spcBef>
              <a:spcAft>
                <a:spcPts val="0"/>
              </a:spcAft>
              <a:buNone/>
              <a:defRPr b="0" sz="800">
                <a:solidFill>
                  <a:schemeClr val="dk1"/>
                </a:solidFill>
                <a:latin typeface="Calibri"/>
                <a:ea typeface="Calibri"/>
                <a:cs typeface="Calibri"/>
                <a:sym typeface="Calibri"/>
              </a:defRPr>
            </a:lvl8pPr>
            <a:lvl9pPr indent="0" lvl="8" marL="0" marR="0" rtl="0" algn="r">
              <a:spcBef>
                <a:spcPts val="0"/>
              </a:spcBef>
              <a:spcAft>
                <a:spcPts val="0"/>
              </a:spcAft>
              <a:buNone/>
              <a:defRPr b="0" sz="800">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
        <p:nvSpPr>
          <p:cNvPr id="60" name="Shape 60"/>
          <p:cNvSpPr txBox="1"/>
          <p:nvPr>
            <p:ph idx="11" type="ftr"/>
          </p:nvPr>
        </p:nvSpPr>
        <p:spPr>
          <a:xfrm>
            <a:off x="863600" y="6229350"/>
            <a:ext cx="8331200" cy="47625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sz="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1" name="Shape 61"/>
        <p:cNvGrpSpPr/>
        <p:nvPr/>
      </p:nvGrpSpPr>
      <p:grpSpPr>
        <a:xfrm>
          <a:off x="0" y="0"/>
          <a:ext cx="0" cy="0"/>
          <a:chOff x="0" y="0"/>
          <a:chExt cx="0" cy="0"/>
        </a:xfrm>
      </p:grpSpPr>
      <p:sp>
        <p:nvSpPr>
          <p:cNvPr id="62" name="Shape 62"/>
          <p:cNvSpPr txBox="1"/>
          <p:nvPr>
            <p:ph type="title"/>
          </p:nvPr>
        </p:nvSpPr>
        <p:spPr>
          <a:xfrm>
            <a:off x="840318" y="457200"/>
            <a:ext cx="3932767" cy="16002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1" i="0" sz="3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chemeClr val="dk1"/>
                </a:solidFill>
                <a:latin typeface="Arial"/>
                <a:ea typeface="Arial"/>
                <a:cs typeface="Arial"/>
                <a:sym typeface="Arial"/>
              </a:defRPr>
            </a:lvl9pPr>
          </a:lstStyle>
          <a:p/>
        </p:txBody>
      </p:sp>
      <p:sp>
        <p:nvSpPr>
          <p:cNvPr id="63" name="Shape 63"/>
          <p:cNvSpPr txBox="1"/>
          <p:nvPr>
            <p:ph idx="1" type="body"/>
          </p:nvPr>
        </p:nvSpPr>
        <p:spPr>
          <a:xfrm>
            <a:off x="5183717" y="987426"/>
            <a:ext cx="6172200" cy="4873625"/>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accent1"/>
              </a:buClr>
              <a:buSzPts val="3200"/>
              <a:buFont typeface="Noto Sans Symbols"/>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4" name="Shape 64"/>
          <p:cNvSpPr txBox="1"/>
          <p:nvPr>
            <p:ph idx="2" type="body"/>
          </p:nvPr>
        </p:nvSpPr>
        <p:spPr>
          <a:xfrm>
            <a:off x="840318" y="2057400"/>
            <a:ext cx="3932767" cy="3811588"/>
          </a:xfrm>
          <a:prstGeom prst="rect">
            <a:avLst/>
          </a:prstGeom>
          <a:noFill/>
          <a:ln>
            <a:noFill/>
          </a:ln>
        </p:spPr>
        <p:txBody>
          <a:bodyPr anchorCtr="0" anchor="t" bIns="91425" lIns="91425" spcFirstLastPara="1" rIns="91425" wrap="square" tIns="91425"/>
          <a:lstStyle>
            <a:lvl1pPr indent="-228600" lvl="0" marL="457200" marR="0" rtl="0" algn="l">
              <a:spcBef>
                <a:spcPts val="320"/>
              </a:spcBef>
              <a:spcAft>
                <a:spcPts val="0"/>
              </a:spcAft>
              <a:buClr>
                <a:schemeClr val="accent1"/>
              </a:buClr>
              <a:buSzPts val="1600"/>
              <a:buFont typeface="Noto Sans Symbols"/>
              <a:buNone/>
              <a:defRPr b="0" i="0" sz="1600" u="none" cap="none" strike="noStrike">
                <a:solidFill>
                  <a:schemeClr val="dk1"/>
                </a:solidFill>
                <a:latin typeface="Arial"/>
                <a:ea typeface="Arial"/>
                <a:cs typeface="Arial"/>
                <a:sym typeface="Arial"/>
              </a:defRPr>
            </a:lvl1pPr>
            <a:lvl2pPr indent="-228600" lvl="1" marL="914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228600" lvl="4" marL="22860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
        <p:nvSpPr>
          <p:cNvPr id="65" name="Shape 65"/>
          <p:cNvSpPr txBox="1"/>
          <p:nvPr>
            <p:ph idx="12" type="sldNum"/>
          </p:nvPr>
        </p:nvSpPr>
        <p:spPr>
          <a:xfrm>
            <a:off x="10529888" y="6370638"/>
            <a:ext cx="1422400" cy="3810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sz="800">
                <a:solidFill>
                  <a:schemeClr val="dk1"/>
                </a:solidFill>
                <a:latin typeface="Calibri"/>
                <a:ea typeface="Calibri"/>
                <a:cs typeface="Calibri"/>
                <a:sym typeface="Calibri"/>
              </a:defRPr>
            </a:lvl1pPr>
            <a:lvl2pPr indent="0" lvl="1" marL="0" marR="0" rtl="0" algn="r">
              <a:spcBef>
                <a:spcPts val="0"/>
              </a:spcBef>
              <a:spcAft>
                <a:spcPts val="0"/>
              </a:spcAft>
              <a:buNone/>
              <a:defRPr b="0" sz="800">
                <a:solidFill>
                  <a:schemeClr val="dk1"/>
                </a:solidFill>
                <a:latin typeface="Calibri"/>
                <a:ea typeface="Calibri"/>
                <a:cs typeface="Calibri"/>
                <a:sym typeface="Calibri"/>
              </a:defRPr>
            </a:lvl2pPr>
            <a:lvl3pPr indent="0" lvl="2" marL="0" marR="0" rtl="0" algn="r">
              <a:spcBef>
                <a:spcPts val="0"/>
              </a:spcBef>
              <a:spcAft>
                <a:spcPts val="0"/>
              </a:spcAft>
              <a:buNone/>
              <a:defRPr b="0" sz="800">
                <a:solidFill>
                  <a:schemeClr val="dk1"/>
                </a:solidFill>
                <a:latin typeface="Calibri"/>
                <a:ea typeface="Calibri"/>
                <a:cs typeface="Calibri"/>
                <a:sym typeface="Calibri"/>
              </a:defRPr>
            </a:lvl3pPr>
            <a:lvl4pPr indent="0" lvl="3" marL="0" marR="0" rtl="0" algn="r">
              <a:spcBef>
                <a:spcPts val="0"/>
              </a:spcBef>
              <a:spcAft>
                <a:spcPts val="0"/>
              </a:spcAft>
              <a:buNone/>
              <a:defRPr b="0" sz="800">
                <a:solidFill>
                  <a:schemeClr val="dk1"/>
                </a:solidFill>
                <a:latin typeface="Calibri"/>
                <a:ea typeface="Calibri"/>
                <a:cs typeface="Calibri"/>
                <a:sym typeface="Calibri"/>
              </a:defRPr>
            </a:lvl4pPr>
            <a:lvl5pPr indent="0" lvl="4" marL="0" marR="0" rtl="0" algn="r">
              <a:spcBef>
                <a:spcPts val="0"/>
              </a:spcBef>
              <a:spcAft>
                <a:spcPts val="0"/>
              </a:spcAft>
              <a:buNone/>
              <a:defRPr b="0" sz="800">
                <a:solidFill>
                  <a:schemeClr val="dk1"/>
                </a:solidFill>
                <a:latin typeface="Calibri"/>
                <a:ea typeface="Calibri"/>
                <a:cs typeface="Calibri"/>
                <a:sym typeface="Calibri"/>
              </a:defRPr>
            </a:lvl5pPr>
            <a:lvl6pPr indent="0" lvl="5" marL="0" marR="0" rtl="0" algn="r">
              <a:spcBef>
                <a:spcPts val="0"/>
              </a:spcBef>
              <a:spcAft>
                <a:spcPts val="0"/>
              </a:spcAft>
              <a:buNone/>
              <a:defRPr b="0" sz="800">
                <a:solidFill>
                  <a:schemeClr val="dk1"/>
                </a:solidFill>
                <a:latin typeface="Calibri"/>
                <a:ea typeface="Calibri"/>
                <a:cs typeface="Calibri"/>
                <a:sym typeface="Calibri"/>
              </a:defRPr>
            </a:lvl6pPr>
            <a:lvl7pPr indent="0" lvl="6" marL="0" marR="0" rtl="0" algn="r">
              <a:spcBef>
                <a:spcPts val="0"/>
              </a:spcBef>
              <a:spcAft>
                <a:spcPts val="0"/>
              </a:spcAft>
              <a:buNone/>
              <a:defRPr b="0" sz="800">
                <a:solidFill>
                  <a:schemeClr val="dk1"/>
                </a:solidFill>
                <a:latin typeface="Calibri"/>
                <a:ea typeface="Calibri"/>
                <a:cs typeface="Calibri"/>
                <a:sym typeface="Calibri"/>
              </a:defRPr>
            </a:lvl7pPr>
            <a:lvl8pPr indent="0" lvl="7" marL="0" marR="0" rtl="0" algn="r">
              <a:spcBef>
                <a:spcPts val="0"/>
              </a:spcBef>
              <a:spcAft>
                <a:spcPts val="0"/>
              </a:spcAft>
              <a:buNone/>
              <a:defRPr b="0" sz="800">
                <a:solidFill>
                  <a:schemeClr val="dk1"/>
                </a:solidFill>
                <a:latin typeface="Calibri"/>
                <a:ea typeface="Calibri"/>
                <a:cs typeface="Calibri"/>
                <a:sym typeface="Calibri"/>
              </a:defRPr>
            </a:lvl8pPr>
            <a:lvl9pPr indent="0" lvl="8" marL="0" marR="0" rtl="0" algn="r">
              <a:spcBef>
                <a:spcPts val="0"/>
              </a:spcBef>
              <a:spcAft>
                <a:spcPts val="0"/>
              </a:spcAft>
              <a:buNone/>
              <a:defRPr b="0" sz="800">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
        <p:nvSpPr>
          <p:cNvPr id="66" name="Shape 66"/>
          <p:cNvSpPr txBox="1"/>
          <p:nvPr>
            <p:ph idx="11" type="ftr"/>
          </p:nvPr>
        </p:nvSpPr>
        <p:spPr>
          <a:xfrm>
            <a:off x="863600" y="6229350"/>
            <a:ext cx="8331200" cy="47625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sz="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1016000" y="381000"/>
            <a:ext cx="10261600" cy="57785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1" i="0" sz="2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chemeClr val="dk1"/>
                </a:solidFill>
                <a:latin typeface="Arial"/>
                <a:ea typeface="Arial"/>
                <a:cs typeface="Arial"/>
                <a:sym typeface="Arial"/>
              </a:defRPr>
            </a:lvl9pPr>
          </a:lstStyle>
          <a:p/>
        </p:txBody>
      </p:sp>
      <p:sp>
        <p:nvSpPr>
          <p:cNvPr id="11" name="Shape 11"/>
          <p:cNvSpPr txBox="1"/>
          <p:nvPr>
            <p:ph idx="1" type="body"/>
          </p:nvPr>
        </p:nvSpPr>
        <p:spPr>
          <a:xfrm>
            <a:off x="977900" y="1676400"/>
            <a:ext cx="10228263" cy="4267200"/>
          </a:xfrm>
          <a:prstGeom prst="rect">
            <a:avLst/>
          </a:prstGeom>
          <a:noFill/>
          <a:ln>
            <a:noFill/>
          </a:ln>
        </p:spPr>
        <p:txBody>
          <a:bodyPr anchorCtr="0" anchor="t" bIns="91425" lIns="91425" spcFirstLastPara="1" rIns="91425" wrap="square" tIns="91425"/>
          <a:lstStyle>
            <a:lvl1pPr indent="-342900" lvl="0" marL="457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Shape 12"/>
          <p:cNvSpPr txBox="1"/>
          <p:nvPr>
            <p:ph idx="12" type="sldNum"/>
          </p:nvPr>
        </p:nvSpPr>
        <p:spPr>
          <a:xfrm>
            <a:off x="10529888" y="6370638"/>
            <a:ext cx="1422400" cy="3810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800" u="none" cap="none" strike="noStrike">
                <a:solidFill>
                  <a:schemeClr val="dk1"/>
                </a:solidFill>
                <a:latin typeface="Calibri"/>
                <a:ea typeface="Calibri"/>
                <a:cs typeface="Calibri"/>
                <a:sym typeface="Calibri"/>
              </a:defRPr>
            </a:lvl1pPr>
            <a:lvl2pPr indent="0" lvl="1" marL="0" marR="0" rtl="0" algn="r">
              <a:spcBef>
                <a:spcPts val="0"/>
              </a:spcBef>
              <a:spcAft>
                <a:spcPts val="0"/>
              </a:spcAft>
              <a:buNone/>
              <a:defRPr b="0" i="0" sz="800" u="none" cap="none" strike="noStrike">
                <a:solidFill>
                  <a:schemeClr val="dk1"/>
                </a:solidFill>
                <a:latin typeface="Calibri"/>
                <a:ea typeface="Calibri"/>
                <a:cs typeface="Calibri"/>
                <a:sym typeface="Calibri"/>
              </a:defRPr>
            </a:lvl2pPr>
            <a:lvl3pPr indent="0" lvl="2" marL="0" marR="0" rtl="0" algn="r">
              <a:spcBef>
                <a:spcPts val="0"/>
              </a:spcBef>
              <a:spcAft>
                <a:spcPts val="0"/>
              </a:spcAft>
              <a:buNone/>
              <a:defRPr b="0" i="0" sz="800" u="none" cap="none" strike="noStrike">
                <a:solidFill>
                  <a:schemeClr val="dk1"/>
                </a:solidFill>
                <a:latin typeface="Calibri"/>
                <a:ea typeface="Calibri"/>
                <a:cs typeface="Calibri"/>
                <a:sym typeface="Calibri"/>
              </a:defRPr>
            </a:lvl3pPr>
            <a:lvl4pPr indent="0" lvl="3" marL="0" marR="0" rtl="0" algn="r">
              <a:spcBef>
                <a:spcPts val="0"/>
              </a:spcBef>
              <a:spcAft>
                <a:spcPts val="0"/>
              </a:spcAft>
              <a:buNone/>
              <a:defRPr b="0" i="0" sz="800" u="none" cap="none" strike="noStrike">
                <a:solidFill>
                  <a:schemeClr val="dk1"/>
                </a:solidFill>
                <a:latin typeface="Calibri"/>
                <a:ea typeface="Calibri"/>
                <a:cs typeface="Calibri"/>
                <a:sym typeface="Calibri"/>
              </a:defRPr>
            </a:lvl4pPr>
            <a:lvl5pPr indent="0" lvl="4" marL="0" marR="0" rtl="0" algn="r">
              <a:spcBef>
                <a:spcPts val="0"/>
              </a:spcBef>
              <a:spcAft>
                <a:spcPts val="0"/>
              </a:spcAft>
              <a:buNone/>
              <a:defRPr b="0" i="0" sz="800" u="none" cap="none" strike="noStrike">
                <a:solidFill>
                  <a:schemeClr val="dk1"/>
                </a:solidFill>
                <a:latin typeface="Calibri"/>
                <a:ea typeface="Calibri"/>
                <a:cs typeface="Calibri"/>
                <a:sym typeface="Calibri"/>
              </a:defRPr>
            </a:lvl5pPr>
            <a:lvl6pPr indent="0" lvl="5" marL="0" marR="0" rtl="0" algn="r">
              <a:spcBef>
                <a:spcPts val="0"/>
              </a:spcBef>
              <a:spcAft>
                <a:spcPts val="0"/>
              </a:spcAft>
              <a:buNone/>
              <a:defRPr b="0" i="0" sz="800" u="none" cap="none" strike="noStrike">
                <a:solidFill>
                  <a:schemeClr val="dk1"/>
                </a:solidFill>
                <a:latin typeface="Calibri"/>
                <a:ea typeface="Calibri"/>
                <a:cs typeface="Calibri"/>
                <a:sym typeface="Calibri"/>
              </a:defRPr>
            </a:lvl6pPr>
            <a:lvl7pPr indent="0" lvl="6" marL="0" marR="0" rtl="0" algn="r">
              <a:spcBef>
                <a:spcPts val="0"/>
              </a:spcBef>
              <a:spcAft>
                <a:spcPts val="0"/>
              </a:spcAft>
              <a:buNone/>
              <a:defRPr b="0" i="0" sz="800" u="none" cap="none" strike="noStrike">
                <a:solidFill>
                  <a:schemeClr val="dk1"/>
                </a:solidFill>
                <a:latin typeface="Calibri"/>
                <a:ea typeface="Calibri"/>
                <a:cs typeface="Calibri"/>
                <a:sym typeface="Calibri"/>
              </a:defRPr>
            </a:lvl7pPr>
            <a:lvl8pPr indent="0" lvl="7" marL="0" marR="0" rtl="0" algn="r">
              <a:spcBef>
                <a:spcPts val="0"/>
              </a:spcBef>
              <a:spcAft>
                <a:spcPts val="0"/>
              </a:spcAft>
              <a:buNone/>
              <a:defRPr b="0" i="0" sz="800" u="none" cap="none" strike="noStrike">
                <a:solidFill>
                  <a:schemeClr val="dk1"/>
                </a:solidFill>
                <a:latin typeface="Calibri"/>
                <a:ea typeface="Calibri"/>
                <a:cs typeface="Calibri"/>
                <a:sym typeface="Calibri"/>
              </a:defRPr>
            </a:lvl8pPr>
            <a:lvl9pPr indent="0" lvl="8" marL="0" marR="0" rtl="0" algn="r">
              <a:spcBef>
                <a:spcPts val="0"/>
              </a:spcBef>
              <a:spcAft>
                <a:spcPts val="0"/>
              </a:spcAft>
              <a:buNone/>
              <a:defRPr b="0" i="0" sz="800" u="none" cap="none" strike="noStrike">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cxnSp>
        <p:nvCxnSpPr>
          <p:cNvPr id="13" name="Shape 13"/>
          <p:cNvCxnSpPr/>
          <p:nvPr/>
        </p:nvCxnSpPr>
        <p:spPr>
          <a:xfrm>
            <a:off x="863600" y="6172200"/>
            <a:ext cx="10458450" cy="0"/>
          </a:xfrm>
          <a:prstGeom prst="straightConnector1">
            <a:avLst/>
          </a:prstGeom>
          <a:noFill/>
          <a:ln cap="flat" cmpd="sng" w="19050">
            <a:solidFill>
              <a:schemeClr val="accent1"/>
            </a:solidFill>
            <a:prstDash val="solid"/>
            <a:round/>
            <a:headEnd len="med" w="med" type="none"/>
            <a:tailEnd len="med" w="med" type="none"/>
          </a:ln>
        </p:spPr>
      </p:cxnSp>
      <p:sp>
        <p:nvSpPr>
          <p:cNvPr id="14" name="Shape 14"/>
          <p:cNvSpPr txBox="1"/>
          <p:nvPr>
            <p:ph idx="11" type="ftr"/>
          </p:nvPr>
        </p:nvSpPr>
        <p:spPr>
          <a:xfrm>
            <a:off x="863600" y="6229350"/>
            <a:ext cx="8331200" cy="47625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cxnSp>
        <p:nvCxnSpPr>
          <p:cNvPr id="15" name="Shape 15"/>
          <p:cNvCxnSpPr/>
          <p:nvPr/>
        </p:nvCxnSpPr>
        <p:spPr>
          <a:xfrm>
            <a:off x="838200" y="6176963"/>
            <a:ext cx="10515600" cy="0"/>
          </a:xfrm>
          <a:prstGeom prst="straightConnector1">
            <a:avLst/>
          </a:prstGeom>
          <a:noFill/>
          <a:ln cap="flat" cmpd="sng" w="19050">
            <a:solidFill>
              <a:srgbClr val="C00000"/>
            </a:solidFill>
            <a:prstDash val="solid"/>
            <a:round/>
            <a:headEnd len="med" w="med" type="none"/>
            <a:tailEnd len="med" w="med" type="none"/>
          </a:ln>
        </p:spPr>
      </p:cxnSp>
      <p:pic>
        <p:nvPicPr>
          <p:cNvPr id="16" name="Shape 16"/>
          <p:cNvPicPr preferRelativeResize="0"/>
          <p:nvPr/>
        </p:nvPicPr>
        <p:blipFill rotWithShape="1">
          <a:blip r:embed="rId1">
            <a:alphaModFix/>
          </a:blip>
          <a:srcRect b="0" l="0" r="0" t="0"/>
          <a:stretch/>
        </p:blipFill>
        <p:spPr>
          <a:xfrm>
            <a:off x="10296525" y="6324600"/>
            <a:ext cx="1057275" cy="3079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3" name="Shape 83"/>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0.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explosion.ai/demos/displacy-en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image" Target="../media/image12.png"/><Relationship Id="rId6"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bit.ly/DBSPythonMeetu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ctrTitle"/>
          </p:nvPr>
        </p:nvSpPr>
        <p:spPr>
          <a:xfrm>
            <a:off x="1930400" y="2201782"/>
            <a:ext cx="9347200" cy="8382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3600" u="none" cap="none" strike="noStrike">
                <a:solidFill>
                  <a:schemeClr val="lt1"/>
                </a:solidFill>
                <a:latin typeface="Arial"/>
                <a:ea typeface="Arial"/>
                <a:cs typeface="Arial"/>
                <a:sym typeface="Arial"/>
              </a:rPr>
              <a:t>Building your first Chatbot</a:t>
            </a:r>
            <a:endParaRPr b="0" i="0" sz="3600" u="none" cap="none" strike="noStrike">
              <a:solidFill>
                <a:schemeClr val="lt1"/>
              </a:solidFill>
              <a:latin typeface="Arial"/>
              <a:ea typeface="Arial"/>
              <a:cs typeface="Arial"/>
              <a:sym typeface="Arial"/>
            </a:endParaRPr>
          </a:p>
        </p:txBody>
      </p:sp>
      <p:sp>
        <p:nvSpPr>
          <p:cNvPr id="90" name="Shape 90"/>
          <p:cNvSpPr txBox="1"/>
          <p:nvPr>
            <p:ph idx="1" type="subTitle"/>
          </p:nvPr>
        </p:nvSpPr>
        <p:spPr>
          <a:xfrm>
            <a:off x="4165600" y="3224466"/>
            <a:ext cx="7112000" cy="6096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accent1"/>
              </a:buClr>
              <a:buSzPts val="2800"/>
              <a:buFont typeface="Noto Sans Symbols"/>
              <a:buNone/>
            </a:pPr>
            <a:r>
              <a:rPr b="0" i="0" lang="en-US" sz="2800" u="none" cap="none" strike="noStrike">
                <a:solidFill>
                  <a:schemeClr val="lt1"/>
                </a:solidFill>
                <a:latin typeface="Arial"/>
                <a:ea typeface="Arial"/>
                <a:cs typeface="Arial"/>
                <a:sym typeface="Arial"/>
              </a:rPr>
              <a:t>HYDPY Python Meetup, May 6, 2018 </a:t>
            </a:r>
            <a:endParaRPr/>
          </a:p>
        </p:txBody>
      </p:sp>
      <p:sp>
        <p:nvSpPr>
          <p:cNvPr id="91" name="Shape 91"/>
          <p:cNvSpPr txBox="1"/>
          <p:nvPr/>
        </p:nvSpPr>
        <p:spPr>
          <a:xfrm>
            <a:off x="4165600" y="3842090"/>
            <a:ext cx="7112000" cy="6096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accent1"/>
              </a:buClr>
              <a:buSzPts val="2200"/>
              <a:buFont typeface="Noto Sans Symbols"/>
              <a:buNone/>
            </a:pPr>
            <a:r>
              <a:rPr b="0" i="0" lang="en-US" sz="2200" u="none" cap="none" strike="noStrike">
                <a:solidFill>
                  <a:schemeClr val="lt1"/>
                </a:solidFill>
                <a:latin typeface="Arial"/>
                <a:ea typeface="Arial"/>
                <a:cs typeface="Arial"/>
                <a:sym typeface="Arial"/>
              </a:rPr>
              <a:t>Samrudha Kelkar, DBS Bank</a:t>
            </a:r>
            <a:endParaRPr/>
          </a:p>
          <a:p>
            <a:pPr indent="0" lvl="0" marL="0" marR="0" rtl="0" algn="r">
              <a:spcBef>
                <a:spcPts val="440"/>
              </a:spcBef>
              <a:spcAft>
                <a:spcPts val="0"/>
              </a:spcAft>
              <a:buClr>
                <a:schemeClr val="accent1"/>
              </a:buClr>
              <a:buSzPts val="2200"/>
              <a:buFont typeface="Noto Sans Symbols"/>
              <a:buNone/>
            </a:pPr>
            <a:r>
              <a:rPr b="0" i="0" lang="en-US" sz="2200" u="none" cap="none" strike="noStrike">
                <a:solidFill>
                  <a:schemeClr val="lt1"/>
                </a:solidFill>
                <a:latin typeface="Arial"/>
                <a:ea typeface="Arial"/>
                <a:cs typeface="Arial"/>
                <a:sym typeface="Arial"/>
              </a:rPr>
              <a:t>Ashhadul Islam, DBS Bank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965200" y="2851150"/>
            <a:ext cx="10261600" cy="5778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dk1"/>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1016000" y="381000"/>
            <a:ext cx="10261600" cy="5778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dk1"/>
                </a:solidFill>
                <a:latin typeface="Arial"/>
                <a:ea typeface="Arial"/>
                <a:cs typeface="Arial"/>
                <a:sym typeface="Arial"/>
              </a:rPr>
              <a:t>Agenda</a:t>
            </a:r>
            <a:endParaRPr/>
          </a:p>
        </p:txBody>
      </p:sp>
      <p:sp>
        <p:nvSpPr>
          <p:cNvPr id="97" name="Shape 97"/>
          <p:cNvSpPr txBox="1"/>
          <p:nvPr>
            <p:ph idx="1" type="body"/>
          </p:nvPr>
        </p:nvSpPr>
        <p:spPr>
          <a:xfrm>
            <a:off x="977901" y="1475874"/>
            <a:ext cx="10065238" cy="4467726"/>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Introduction to Chatbot and Natural Language Processing </a:t>
            </a:r>
            <a:endParaRPr/>
          </a:p>
          <a:p>
            <a:pPr indent="-228600" lvl="0" marL="342900" marR="0" rtl="0" algn="l">
              <a:spcBef>
                <a:spcPts val="360"/>
              </a:spcBef>
              <a:spcAft>
                <a:spcPts val="0"/>
              </a:spcAft>
              <a:buClr>
                <a:schemeClr val="accent1"/>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342900" lvl="0" marL="342900" marR="0" rtl="0" algn="l">
              <a:spcBef>
                <a:spcPts val="36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Architecture of Chatbot</a:t>
            </a:r>
            <a:endParaRPr/>
          </a:p>
          <a:p>
            <a:pPr indent="-228600" lvl="0" marL="342900" marR="0" rtl="0" algn="l">
              <a:spcBef>
                <a:spcPts val="360"/>
              </a:spcBef>
              <a:spcAft>
                <a:spcPts val="0"/>
              </a:spcAft>
              <a:buClr>
                <a:schemeClr val="accent1"/>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342900" lvl="0" marL="342900" marR="0" rtl="0" algn="l">
              <a:spcBef>
                <a:spcPts val="36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Intent and Entity extraction</a:t>
            </a:r>
            <a:endParaRPr/>
          </a:p>
          <a:p>
            <a:pPr indent="-228600" lvl="0" marL="342900" marR="0" rtl="0" algn="l">
              <a:spcBef>
                <a:spcPts val="360"/>
              </a:spcBef>
              <a:spcAft>
                <a:spcPts val="0"/>
              </a:spcAft>
              <a:buClr>
                <a:schemeClr val="accent1"/>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342900" lvl="0" marL="342900" marR="0" rtl="0" algn="l">
              <a:spcBef>
                <a:spcPts val="36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Hands On building of a chatbot</a:t>
            </a:r>
            <a:endParaRPr/>
          </a:p>
          <a:p>
            <a:pPr indent="-228600" lvl="0" marL="342900" marR="0" rtl="0" algn="l">
              <a:spcBef>
                <a:spcPts val="360"/>
              </a:spcBef>
              <a:spcAft>
                <a:spcPts val="0"/>
              </a:spcAft>
              <a:buClr>
                <a:schemeClr val="accent1"/>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342900" lvl="0" marL="342900" marR="0" rtl="0" algn="l">
              <a:spcBef>
                <a:spcPts val="36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Hosting your bot</a:t>
            </a:r>
            <a:endParaRPr b="0" i="0" sz="1800" u="none" cap="none" strike="noStrike">
              <a:solidFill>
                <a:schemeClr val="dk1"/>
              </a:solidFill>
              <a:latin typeface="Arial"/>
              <a:ea typeface="Arial"/>
              <a:cs typeface="Arial"/>
              <a:sym typeface="Arial"/>
            </a:endParaRPr>
          </a:p>
        </p:txBody>
      </p:sp>
      <p:sp>
        <p:nvSpPr>
          <p:cNvPr id="98" name="Shape 98"/>
          <p:cNvSpPr txBox="1"/>
          <p:nvPr/>
        </p:nvSpPr>
        <p:spPr>
          <a:xfrm>
            <a:off x="1491249" y="5309937"/>
            <a:ext cx="843881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Gartner says by 2020, 85% of the customer-brand interactions will be without humans</a:t>
            </a:r>
            <a:endParaRPr/>
          </a:p>
        </p:txBody>
      </p:sp>
      <p:pic>
        <p:nvPicPr>
          <p:cNvPr id="99" name="Shape 99"/>
          <p:cNvPicPr preferRelativeResize="0"/>
          <p:nvPr/>
        </p:nvPicPr>
        <p:blipFill rotWithShape="1">
          <a:blip r:embed="rId3">
            <a:alphaModFix/>
          </a:blip>
          <a:srcRect b="0" l="0" r="0" t="0"/>
          <a:stretch/>
        </p:blipFill>
        <p:spPr>
          <a:xfrm>
            <a:off x="6146800" y="1992563"/>
            <a:ext cx="4978400" cy="2800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nvSpPr>
        <p:spPr>
          <a:xfrm>
            <a:off x="1277938" y="368510"/>
            <a:ext cx="9594850" cy="39441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lang="en-US" sz="2400">
                <a:solidFill>
                  <a:srgbClr val="000000"/>
                </a:solidFill>
                <a:latin typeface="Arial"/>
                <a:ea typeface="Arial"/>
                <a:cs typeface="Arial"/>
                <a:sym typeface="Arial"/>
              </a:rPr>
              <a:t>Bots in the world of humans</a:t>
            </a:r>
            <a:endParaRPr/>
          </a:p>
          <a:p>
            <a:pPr indent="0" lvl="0" marL="0" marR="0" rtl="0" algn="ctr">
              <a:spcBef>
                <a:spcPts val="0"/>
              </a:spcBef>
              <a:spcAft>
                <a:spcPts val="0"/>
              </a:spcAft>
              <a:buNone/>
            </a:pPr>
            <a:r>
              <a:rPr b="0" lang="en-US" sz="2000">
                <a:solidFill>
                  <a:srgbClr val="000000"/>
                </a:solidFill>
                <a:latin typeface="Arial"/>
                <a:ea typeface="Arial"/>
                <a:cs typeface="Arial"/>
                <a:sym typeface="Arial"/>
              </a:rPr>
              <a:t>How comfortable are they?</a:t>
            </a:r>
            <a:endParaRPr/>
          </a:p>
        </p:txBody>
      </p:sp>
      <p:cxnSp>
        <p:nvCxnSpPr>
          <p:cNvPr id="105" name="Shape 105"/>
          <p:cNvCxnSpPr/>
          <p:nvPr/>
        </p:nvCxnSpPr>
        <p:spPr>
          <a:xfrm>
            <a:off x="8096250" y="588928"/>
            <a:ext cx="3109913" cy="0"/>
          </a:xfrm>
          <a:prstGeom prst="straightConnector1">
            <a:avLst/>
          </a:prstGeom>
          <a:noFill/>
          <a:ln cap="flat" cmpd="sng" w="9525">
            <a:solidFill>
              <a:srgbClr val="C00000"/>
            </a:solidFill>
            <a:prstDash val="solid"/>
            <a:round/>
            <a:headEnd len="sm" w="sm" type="none"/>
            <a:tailEnd len="sm" w="sm" type="none"/>
          </a:ln>
        </p:spPr>
      </p:cxnSp>
      <p:pic>
        <p:nvPicPr>
          <p:cNvPr id="106" name="Shape 106"/>
          <p:cNvPicPr preferRelativeResize="0"/>
          <p:nvPr>
            <p:ph idx="1" type="body"/>
          </p:nvPr>
        </p:nvPicPr>
        <p:blipFill rotWithShape="1">
          <a:blip r:embed="rId3">
            <a:alphaModFix/>
          </a:blip>
          <a:srcRect b="0" l="14353" r="12196" t="0"/>
          <a:stretch/>
        </p:blipFill>
        <p:spPr>
          <a:xfrm>
            <a:off x="977901" y="1346479"/>
            <a:ext cx="4751388" cy="3745175"/>
          </a:xfrm>
          <a:prstGeom prst="rect">
            <a:avLst/>
          </a:prstGeom>
          <a:noFill/>
          <a:ln>
            <a:noFill/>
          </a:ln>
        </p:spPr>
      </p:pic>
      <p:pic>
        <p:nvPicPr>
          <p:cNvPr id="107" name="Shape 107"/>
          <p:cNvPicPr preferRelativeResize="0"/>
          <p:nvPr/>
        </p:nvPicPr>
        <p:blipFill rotWithShape="1">
          <a:blip r:embed="rId4">
            <a:alphaModFix/>
          </a:blip>
          <a:srcRect b="0" l="0" r="0" t="0"/>
          <a:stretch/>
        </p:blipFill>
        <p:spPr>
          <a:xfrm>
            <a:off x="6506162" y="1424062"/>
            <a:ext cx="4890123" cy="3667592"/>
          </a:xfrm>
          <a:prstGeom prst="rect">
            <a:avLst/>
          </a:prstGeom>
          <a:noFill/>
          <a:ln>
            <a:noFill/>
          </a:ln>
        </p:spPr>
      </p:pic>
      <p:cxnSp>
        <p:nvCxnSpPr>
          <p:cNvPr id="108" name="Shape 108"/>
          <p:cNvCxnSpPr/>
          <p:nvPr/>
        </p:nvCxnSpPr>
        <p:spPr>
          <a:xfrm>
            <a:off x="800466" y="591697"/>
            <a:ext cx="3109913" cy="0"/>
          </a:xfrm>
          <a:prstGeom prst="straightConnector1">
            <a:avLst/>
          </a:prstGeom>
          <a:noFill/>
          <a:ln cap="flat" cmpd="sng" w="9525">
            <a:solidFill>
              <a:srgbClr val="C00000"/>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nvSpPr>
        <p:spPr>
          <a:xfrm>
            <a:off x="977900" y="9057"/>
            <a:ext cx="10261600" cy="5778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lang="en-US" sz="2800">
                <a:solidFill>
                  <a:srgbClr val="000000"/>
                </a:solidFill>
                <a:latin typeface="Arial"/>
                <a:ea typeface="Arial"/>
                <a:cs typeface="Arial"/>
                <a:sym typeface="Arial"/>
              </a:rPr>
              <a:t>NLP</a:t>
            </a:r>
            <a:endParaRPr/>
          </a:p>
        </p:txBody>
      </p:sp>
      <p:cxnSp>
        <p:nvCxnSpPr>
          <p:cNvPr id="114" name="Shape 114"/>
          <p:cNvCxnSpPr>
            <a:stCxn id="113" idx="1"/>
          </p:cNvCxnSpPr>
          <p:nvPr/>
        </p:nvCxnSpPr>
        <p:spPr>
          <a:xfrm>
            <a:off x="977900" y="297982"/>
            <a:ext cx="3336900" cy="0"/>
          </a:xfrm>
          <a:prstGeom prst="straightConnector1">
            <a:avLst/>
          </a:prstGeom>
          <a:noFill/>
          <a:ln cap="flat" cmpd="sng" w="9525">
            <a:solidFill>
              <a:srgbClr val="C00000"/>
            </a:solidFill>
            <a:prstDash val="solid"/>
            <a:round/>
            <a:headEnd len="sm" w="sm" type="none"/>
            <a:tailEnd len="sm" w="sm" type="none"/>
          </a:ln>
        </p:spPr>
      </p:cxnSp>
      <p:cxnSp>
        <p:nvCxnSpPr>
          <p:cNvPr id="115" name="Shape 115"/>
          <p:cNvCxnSpPr/>
          <p:nvPr/>
        </p:nvCxnSpPr>
        <p:spPr>
          <a:xfrm>
            <a:off x="8096250" y="297982"/>
            <a:ext cx="3109913" cy="0"/>
          </a:xfrm>
          <a:prstGeom prst="straightConnector1">
            <a:avLst/>
          </a:prstGeom>
          <a:noFill/>
          <a:ln cap="flat" cmpd="sng" w="9525">
            <a:solidFill>
              <a:srgbClr val="C00000"/>
            </a:solidFill>
            <a:prstDash val="solid"/>
            <a:round/>
            <a:headEnd len="sm" w="sm" type="none"/>
            <a:tailEnd len="sm" w="sm" type="none"/>
          </a:ln>
        </p:spPr>
      </p:cxnSp>
      <p:sp>
        <p:nvSpPr>
          <p:cNvPr id="116" name="Shape 116"/>
          <p:cNvSpPr txBox="1"/>
          <p:nvPr/>
        </p:nvSpPr>
        <p:spPr>
          <a:xfrm>
            <a:off x="977900" y="1836353"/>
            <a:ext cx="4170947" cy="3046988"/>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NLP to extract entities</a:t>
            </a:r>
            <a:endParaRPr/>
          </a:p>
          <a:p>
            <a:pPr indent="-133350" lvl="0" marL="28575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Filter relevant information</a:t>
            </a:r>
            <a:endParaRPr/>
          </a:p>
          <a:p>
            <a:pPr indent="-133350" lvl="0" marL="28575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Intent classification</a:t>
            </a:r>
            <a:endParaRPr/>
          </a:p>
          <a:p>
            <a:pPr indent="-133350" lvl="0" marL="28575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Understand the context </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pic>
        <p:nvPicPr>
          <p:cNvPr id="117" name="Shape 117"/>
          <p:cNvPicPr preferRelativeResize="0"/>
          <p:nvPr/>
        </p:nvPicPr>
        <p:blipFill rotWithShape="1">
          <a:blip r:embed="rId3">
            <a:alphaModFix/>
          </a:blip>
          <a:srcRect b="0" l="0" r="0" t="0"/>
          <a:stretch/>
        </p:blipFill>
        <p:spPr>
          <a:xfrm>
            <a:off x="6921500" y="1200847"/>
            <a:ext cx="4318000" cy="431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nvSpPr>
        <p:spPr>
          <a:xfrm>
            <a:off x="965200" y="0"/>
            <a:ext cx="10261600" cy="5778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lang="en-US" sz="2600">
                <a:solidFill>
                  <a:srgbClr val="000000"/>
                </a:solidFill>
                <a:latin typeface="Arial"/>
                <a:ea typeface="Arial"/>
                <a:cs typeface="Arial"/>
                <a:sym typeface="Arial"/>
              </a:rPr>
              <a:t>Entities</a:t>
            </a:r>
            <a:endParaRPr/>
          </a:p>
        </p:txBody>
      </p:sp>
      <p:cxnSp>
        <p:nvCxnSpPr>
          <p:cNvPr id="123" name="Shape 123"/>
          <p:cNvCxnSpPr>
            <a:stCxn id="122" idx="1"/>
          </p:cNvCxnSpPr>
          <p:nvPr/>
        </p:nvCxnSpPr>
        <p:spPr>
          <a:xfrm>
            <a:off x="965200" y="288925"/>
            <a:ext cx="3359100" cy="0"/>
          </a:xfrm>
          <a:prstGeom prst="straightConnector1">
            <a:avLst/>
          </a:prstGeom>
          <a:noFill/>
          <a:ln cap="flat" cmpd="sng" w="9525">
            <a:solidFill>
              <a:srgbClr val="C00000"/>
            </a:solidFill>
            <a:prstDash val="solid"/>
            <a:round/>
            <a:headEnd len="sm" w="sm" type="none"/>
            <a:tailEnd len="sm" w="sm" type="none"/>
          </a:ln>
        </p:spPr>
      </p:cxnSp>
      <p:cxnSp>
        <p:nvCxnSpPr>
          <p:cNvPr id="124" name="Shape 124"/>
          <p:cNvCxnSpPr/>
          <p:nvPr/>
        </p:nvCxnSpPr>
        <p:spPr>
          <a:xfrm>
            <a:off x="7800975" y="288925"/>
            <a:ext cx="3392488" cy="0"/>
          </a:xfrm>
          <a:prstGeom prst="straightConnector1">
            <a:avLst/>
          </a:prstGeom>
          <a:noFill/>
          <a:ln cap="flat" cmpd="sng" w="9525">
            <a:solidFill>
              <a:srgbClr val="C00000"/>
            </a:solidFill>
            <a:prstDash val="solid"/>
            <a:round/>
            <a:headEnd len="sm" w="sm" type="none"/>
            <a:tailEnd len="sm" w="sm" type="none"/>
          </a:ln>
        </p:spPr>
      </p:cxnSp>
      <p:sp>
        <p:nvSpPr>
          <p:cNvPr id="125" name="Shape 125"/>
          <p:cNvSpPr txBox="1"/>
          <p:nvPr>
            <p:ph idx="1" type="body"/>
          </p:nvPr>
        </p:nvSpPr>
        <p:spPr>
          <a:xfrm>
            <a:off x="977901" y="1466850"/>
            <a:ext cx="9882604" cy="4267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”Ok Google, set a reminder to go on a date on Saturday 6 PM at Starbucks</a:t>
            </a:r>
            <a:endParaRPr/>
          </a:p>
          <a:p>
            <a:pPr indent="-184150" lvl="1" marL="742950" marR="0" rtl="0" algn="l">
              <a:spcBef>
                <a:spcPts val="32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285750" lvl="1" marL="74295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Ok, Google: </a:t>
            </a:r>
            <a:r>
              <a:rPr b="0" i="0" lang="en-US" sz="1600" u="none" cap="none" strike="noStrike">
                <a:solidFill>
                  <a:srgbClr val="FF0000"/>
                </a:solidFill>
                <a:latin typeface="Arial"/>
                <a:ea typeface="Arial"/>
                <a:cs typeface="Arial"/>
                <a:sym typeface="Arial"/>
              </a:rPr>
              <a:t>Hot word</a:t>
            </a:r>
            <a:endParaRPr/>
          </a:p>
          <a:p>
            <a:pPr indent="-127000" lvl="2" marL="1143000" marR="0" rtl="0" algn="l">
              <a:spcBef>
                <a:spcPts val="32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228600" lvl="2" marL="114300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Set a reminder: </a:t>
            </a:r>
            <a:r>
              <a:rPr b="0" i="0" lang="en-US" sz="1600" u="none" cap="none" strike="noStrike">
                <a:solidFill>
                  <a:srgbClr val="00B0F0"/>
                </a:solidFill>
                <a:latin typeface="Arial"/>
                <a:ea typeface="Arial"/>
                <a:cs typeface="Arial"/>
                <a:sym typeface="Arial"/>
              </a:rPr>
              <a:t>Action</a:t>
            </a:r>
            <a:endParaRPr/>
          </a:p>
          <a:p>
            <a:pPr indent="-127000" lvl="2" marL="1143000" marR="0" rtl="0" algn="l">
              <a:spcBef>
                <a:spcPts val="32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228600" lvl="2" marL="114300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Saturday : Named entity </a:t>
            </a:r>
            <a:r>
              <a:rPr b="0" i="0" lang="en-US" sz="1600" u="none" cap="none" strike="noStrike">
                <a:solidFill>
                  <a:srgbClr val="FFC000"/>
                </a:solidFill>
                <a:latin typeface="Arial"/>
                <a:ea typeface="Arial"/>
                <a:cs typeface="Arial"/>
                <a:sym typeface="Arial"/>
              </a:rPr>
              <a:t>Date</a:t>
            </a:r>
            <a:endParaRPr/>
          </a:p>
          <a:p>
            <a:pPr indent="-127000" lvl="2" marL="1143000" marR="0" rtl="0" algn="l">
              <a:spcBef>
                <a:spcPts val="32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228600" lvl="2" marL="114300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6 PM : Named entity </a:t>
            </a:r>
            <a:r>
              <a:rPr b="0" i="0" lang="en-US" sz="1600" u="none" cap="none" strike="noStrike">
                <a:solidFill>
                  <a:srgbClr val="EDD6C1"/>
                </a:solidFill>
                <a:latin typeface="Arial"/>
                <a:ea typeface="Arial"/>
                <a:cs typeface="Arial"/>
                <a:sym typeface="Arial"/>
              </a:rPr>
              <a:t>Time</a:t>
            </a:r>
            <a:endParaRPr/>
          </a:p>
          <a:p>
            <a:pPr indent="-127000" lvl="2" marL="1143000" marR="0" rtl="0" algn="l">
              <a:spcBef>
                <a:spcPts val="32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228600" lvl="2" marL="114300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Starbucks: Named entity </a:t>
            </a:r>
            <a:r>
              <a:rPr b="0" i="0" lang="en-US" sz="1600" u="none" cap="none" strike="noStrike">
                <a:solidFill>
                  <a:srgbClr val="FD8184"/>
                </a:solidFill>
                <a:latin typeface="Arial"/>
                <a:ea typeface="Arial"/>
                <a:cs typeface="Arial"/>
                <a:sym typeface="Arial"/>
              </a:rPr>
              <a:t>Location</a:t>
            </a:r>
            <a:endParaRPr/>
          </a:p>
          <a:p>
            <a:pPr indent="0" lvl="0" marL="0" marR="0" rtl="0" algn="l">
              <a:spcBef>
                <a:spcPts val="360"/>
              </a:spcBef>
              <a:spcAft>
                <a:spcPts val="0"/>
              </a:spcAft>
              <a:buClr>
                <a:schemeClr val="accent1"/>
              </a:buClr>
              <a:buSzPts val="1800"/>
              <a:buFont typeface="Noto Sans Symbols"/>
              <a:buNone/>
            </a:pPr>
            <a:r>
              <a:rPr b="0" i="0" lang="en-US" sz="1800" u="none" cap="none" strike="noStrike">
                <a:solidFill>
                  <a:srgbClr val="EDD6C1"/>
                </a:solidFill>
                <a:latin typeface="Arial"/>
                <a:ea typeface="Arial"/>
                <a:cs typeface="Arial"/>
                <a:sym typeface="Arial"/>
              </a:rPr>
              <a:t>	</a:t>
            </a:r>
            <a:endParaRPr/>
          </a:p>
        </p:txBody>
      </p:sp>
      <p:graphicFrame>
        <p:nvGraphicFramePr>
          <p:cNvPr id="126" name="Shape 126"/>
          <p:cNvGraphicFramePr/>
          <p:nvPr/>
        </p:nvGraphicFramePr>
        <p:xfrm>
          <a:off x="3664743" y="728275"/>
          <a:ext cx="3000000" cy="3000000"/>
        </p:xfrm>
        <a:graphic>
          <a:graphicData uri="http://schemas.openxmlformats.org/drawingml/2006/table">
            <a:tbl>
              <a:tblPr bandRow="1" firstRow="1">
                <a:noFill/>
                <a:tableStyleId>{A5431E5E-2129-4FFE-B8F9-CE14D98F4AFC}</a:tableStyleId>
              </a:tblPr>
              <a:tblGrid>
                <a:gridCol w="4854575"/>
              </a:tblGrid>
              <a:tr h="277000">
                <a:tc>
                  <a:txBody>
                    <a:bodyPr>
                      <a:noAutofit/>
                    </a:bodyPr>
                    <a:lstStyle/>
                    <a:p>
                      <a:pPr indent="0" lvl="0" marL="0" marR="0" rtl="0" algn="ctr">
                        <a:spcBef>
                          <a:spcPts val="0"/>
                        </a:spcBef>
                        <a:spcAft>
                          <a:spcPts val="0"/>
                        </a:spcAft>
                        <a:buNone/>
                      </a:pPr>
                      <a:r>
                        <a:rPr b="0" lang="en-US" sz="1400" u="none" cap="none" strike="noStrike">
                          <a:solidFill>
                            <a:schemeClr val="dk1"/>
                          </a:solidFill>
                        </a:rPr>
                        <a:t>Metadata about the Intent</a:t>
                      </a:r>
                      <a:endParaRPr b="0" sz="1400" u="none" cap="none" strike="noStrike">
                        <a:solidFill>
                          <a:schemeClr val="dk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127" name="Shape 127"/>
          <p:cNvSpPr txBox="1"/>
          <p:nvPr/>
        </p:nvSpPr>
        <p:spPr>
          <a:xfrm>
            <a:off x="965201" y="5734050"/>
            <a:ext cx="5749924"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Visualization For Spacy: </a:t>
            </a:r>
            <a:r>
              <a:rPr lang="en-US" sz="1600" u="sng">
                <a:solidFill>
                  <a:schemeClr val="hlink"/>
                </a:solidFill>
                <a:latin typeface="Calibri"/>
                <a:ea typeface="Calibri"/>
                <a:cs typeface="Calibri"/>
                <a:sym typeface="Calibri"/>
                <a:hlinkClick r:id="rId3"/>
              </a:rPr>
              <a:t>https://explosion.ai/demos/displacy-ent</a:t>
            </a:r>
            <a:endParaRPr sz="16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nvSpPr>
        <p:spPr>
          <a:xfrm>
            <a:off x="977900" y="9057"/>
            <a:ext cx="10261600" cy="5778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lang="en-US" sz="2800">
                <a:solidFill>
                  <a:srgbClr val="000000"/>
                </a:solidFill>
                <a:latin typeface="Arial"/>
                <a:ea typeface="Arial"/>
                <a:cs typeface="Arial"/>
                <a:sym typeface="Arial"/>
              </a:rPr>
              <a:t>Architecture</a:t>
            </a:r>
            <a:endParaRPr/>
          </a:p>
        </p:txBody>
      </p:sp>
      <p:cxnSp>
        <p:nvCxnSpPr>
          <p:cNvPr id="133" name="Shape 133"/>
          <p:cNvCxnSpPr>
            <a:stCxn id="132" idx="1"/>
          </p:cNvCxnSpPr>
          <p:nvPr/>
        </p:nvCxnSpPr>
        <p:spPr>
          <a:xfrm>
            <a:off x="977900" y="297982"/>
            <a:ext cx="3336900" cy="0"/>
          </a:xfrm>
          <a:prstGeom prst="straightConnector1">
            <a:avLst/>
          </a:prstGeom>
          <a:noFill/>
          <a:ln cap="flat" cmpd="sng" w="9525">
            <a:solidFill>
              <a:srgbClr val="C00000"/>
            </a:solidFill>
            <a:prstDash val="solid"/>
            <a:round/>
            <a:headEnd len="sm" w="sm" type="none"/>
            <a:tailEnd len="sm" w="sm" type="none"/>
          </a:ln>
        </p:spPr>
      </p:cxnSp>
      <p:cxnSp>
        <p:nvCxnSpPr>
          <p:cNvPr id="134" name="Shape 134"/>
          <p:cNvCxnSpPr/>
          <p:nvPr/>
        </p:nvCxnSpPr>
        <p:spPr>
          <a:xfrm>
            <a:off x="8096250" y="297982"/>
            <a:ext cx="3109913" cy="0"/>
          </a:xfrm>
          <a:prstGeom prst="straightConnector1">
            <a:avLst/>
          </a:prstGeom>
          <a:noFill/>
          <a:ln cap="flat" cmpd="sng" w="9525">
            <a:solidFill>
              <a:srgbClr val="C00000"/>
            </a:solidFill>
            <a:prstDash val="solid"/>
            <a:round/>
            <a:headEnd len="sm" w="sm" type="none"/>
            <a:tailEnd len="sm" w="sm" type="none"/>
          </a:ln>
        </p:spPr>
      </p:cxnSp>
      <p:pic>
        <p:nvPicPr>
          <p:cNvPr id="135" name="Shape 135"/>
          <p:cNvPicPr preferRelativeResize="0"/>
          <p:nvPr/>
        </p:nvPicPr>
        <p:blipFill rotWithShape="1">
          <a:blip r:embed="rId3">
            <a:alphaModFix/>
          </a:blip>
          <a:srcRect b="0" l="0" r="0" t="0"/>
          <a:stretch/>
        </p:blipFill>
        <p:spPr>
          <a:xfrm>
            <a:off x="1208024" y="875832"/>
            <a:ext cx="10031476" cy="505009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nvSpPr>
        <p:spPr>
          <a:xfrm>
            <a:off x="965200" y="0"/>
            <a:ext cx="10261600" cy="5778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lang="en-US" sz="2600">
                <a:solidFill>
                  <a:srgbClr val="000000"/>
                </a:solidFill>
                <a:latin typeface="Arial"/>
                <a:ea typeface="Arial"/>
                <a:cs typeface="Arial"/>
                <a:sym typeface="Arial"/>
              </a:rPr>
              <a:t>Bot </a:t>
            </a:r>
            <a:r>
              <a:rPr lang="en-US" sz="2600"/>
              <a:t>Platform</a:t>
            </a:r>
            <a:r>
              <a:rPr b="0" lang="en-US" sz="2600">
                <a:solidFill>
                  <a:srgbClr val="000000"/>
                </a:solidFill>
                <a:latin typeface="Arial"/>
                <a:ea typeface="Arial"/>
                <a:cs typeface="Arial"/>
                <a:sym typeface="Arial"/>
              </a:rPr>
              <a:t>s</a:t>
            </a:r>
            <a:endParaRPr/>
          </a:p>
        </p:txBody>
      </p:sp>
      <p:cxnSp>
        <p:nvCxnSpPr>
          <p:cNvPr id="141" name="Shape 141"/>
          <p:cNvCxnSpPr>
            <a:stCxn id="140" idx="1"/>
          </p:cNvCxnSpPr>
          <p:nvPr/>
        </p:nvCxnSpPr>
        <p:spPr>
          <a:xfrm>
            <a:off x="965200" y="288925"/>
            <a:ext cx="3359100" cy="0"/>
          </a:xfrm>
          <a:prstGeom prst="straightConnector1">
            <a:avLst/>
          </a:prstGeom>
          <a:noFill/>
          <a:ln cap="flat" cmpd="sng" w="9525">
            <a:solidFill>
              <a:srgbClr val="C00000"/>
            </a:solidFill>
            <a:prstDash val="solid"/>
            <a:round/>
            <a:headEnd len="sm" w="sm" type="none"/>
            <a:tailEnd len="sm" w="sm" type="none"/>
          </a:ln>
        </p:spPr>
      </p:cxnSp>
      <p:cxnSp>
        <p:nvCxnSpPr>
          <p:cNvPr id="142" name="Shape 142"/>
          <p:cNvCxnSpPr/>
          <p:nvPr/>
        </p:nvCxnSpPr>
        <p:spPr>
          <a:xfrm>
            <a:off x="7800975" y="288925"/>
            <a:ext cx="3392488" cy="0"/>
          </a:xfrm>
          <a:prstGeom prst="straightConnector1">
            <a:avLst/>
          </a:prstGeom>
          <a:noFill/>
          <a:ln cap="flat" cmpd="sng" w="9525">
            <a:solidFill>
              <a:srgbClr val="C00000"/>
            </a:solidFill>
            <a:prstDash val="solid"/>
            <a:round/>
            <a:headEnd len="sm" w="sm" type="none"/>
            <a:tailEnd len="sm" w="sm" type="none"/>
          </a:ln>
        </p:spPr>
      </p:cxnSp>
      <p:sp>
        <p:nvSpPr>
          <p:cNvPr id="143" name="Shape 143"/>
          <p:cNvSpPr txBox="1"/>
          <p:nvPr>
            <p:ph idx="1" type="body"/>
          </p:nvPr>
        </p:nvSpPr>
        <p:spPr>
          <a:xfrm>
            <a:off x="965200" y="2063396"/>
            <a:ext cx="4893510" cy="2864518"/>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NLP as a service</a:t>
            </a:r>
            <a:endParaRPr/>
          </a:p>
          <a:p>
            <a:pPr indent="-228600" lvl="0" marL="342900" marR="0" rtl="0" algn="l">
              <a:spcBef>
                <a:spcPts val="360"/>
              </a:spcBef>
              <a:spcAft>
                <a:spcPts val="0"/>
              </a:spcAft>
              <a:buClr>
                <a:schemeClr val="accent1"/>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342900" lvl="0" marL="342900" marR="0" rtl="0" algn="l">
              <a:spcBef>
                <a:spcPts val="36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Fast proto-typing</a:t>
            </a:r>
            <a:endParaRPr/>
          </a:p>
          <a:p>
            <a:pPr indent="-228600" lvl="0" marL="342900" marR="0" rtl="0" algn="l">
              <a:spcBef>
                <a:spcPts val="360"/>
              </a:spcBef>
              <a:spcAft>
                <a:spcPts val="0"/>
              </a:spcAft>
              <a:buClr>
                <a:schemeClr val="accent1"/>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342900" lvl="0" marL="342900" marR="0" rtl="0" algn="l">
              <a:spcBef>
                <a:spcPts val="36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Training with ease</a:t>
            </a:r>
            <a:endParaRPr/>
          </a:p>
          <a:p>
            <a:pPr indent="-228600" lvl="0" marL="342900" marR="0" rtl="0" algn="l">
              <a:spcBef>
                <a:spcPts val="360"/>
              </a:spcBef>
              <a:spcAft>
                <a:spcPts val="0"/>
              </a:spcAft>
              <a:buClr>
                <a:schemeClr val="accent1"/>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342900" lvl="0" marL="342900" marR="0" rtl="0" algn="l">
              <a:spcBef>
                <a:spcPts val="36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Host your bot</a:t>
            </a:r>
            <a:endParaRPr/>
          </a:p>
        </p:txBody>
      </p:sp>
      <p:pic>
        <p:nvPicPr>
          <p:cNvPr id="144" name="Shape 144"/>
          <p:cNvPicPr preferRelativeResize="0"/>
          <p:nvPr/>
        </p:nvPicPr>
        <p:blipFill rotWithShape="1">
          <a:blip r:embed="rId3">
            <a:alphaModFix/>
          </a:blip>
          <a:srcRect b="0" l="0" r="0" t="0"/>
          <a:stretch/>
        </p:blipFill>
        <p:spPr>
          <a:xfrm>
            <a:off x="6558428" y="3258956"/>
            <a:ext cx="1916303" cy="662178"/>
          </a:xfrm>
          <a:prstGeom prst="rect">
            <a:avLst/>
          </a:prstGeom>
          <a:noFill/>
          <a:ln>
            <a:noFill/>
          </a:ln>
        </p:spPr>
      </p:pic>
      <p:pic>
        <p:nvPicPr>
          <p:cNvPr id="145" name="Shape 145"/>
          <p:cNvPicPr preferRelativeResize="0"/>
          <p:nvPr/>
        </p:nvPicPr>
        <p:blipFill rotWithShape="1">
          <a:blip r:embed="rId4">
            <a:alphaModFix/>
          </a:blip>
          <a:srcRect b="0" l="0" r="0" t="0"/>
          <a:stretch/>
        </p:blipFill>
        <p:spPr>
          <a:xfrm>
            <a:off x="8425255" y="3921134"/>
            <a:ext cx="2083967" cy="648000"/>
          </a:xfrm>
          <a:prstGeom prst="rect">
            <a:avLst/>
          </a:prstGeom>
          <a:noFill/>
          <a:ln>
            <a:noFill/>
          </a:ln>
        </p:spPr>
      </p:pic>
      <p:pic>
        <p:nvPicPr>
          <p:cNvPr id="146" name="Shape 146"/>
          <p:cNvPicPr preferRelativeResize="0"/>
          <p:nvPr/>
        </p:nvPicPr>
        <p:blipFill rotWithShape="1">
          <a:blip r:embed="rId5">
            <a:alphaModFix/>
          </a:blip>
          <a:srcRect b="0" l="0" r="0" t="0"/>
          <a:stretch/>
        </p:blipFill>
        <p:spPr>
          <a:xfrm>
            <a:off x="6247413" y="1761780"/>
            <a:ext cx="2227318" cy="603232"/>
          </a:xfrm>
          <a:prstGeom prst="rect">
            <a:avLst/>
          </a:prstGeom>
          <a:noFill/>
          <a:ln>
            <a:noFill/>
          </a:ln>
        </p:spPr>
      </p:pic>
      <p:pic>
        <p:nvPicPr>
          <p:cNvPr id="147" name="Shape 147"/>
          <p:cNvPicPr preferRelativeResize="0"/>
          <p:nvPr/>
        </p:nvPicPr>
        <p:blipFill rotWithShape="1">
          <a:blip r:embed="rId6">
            <a:alphaModFix/>
          </a:blip>
          <a:srcRect b="0" l="0" r="0" t="0"/>
          <a:stretch/>
        </p:blipFill>
        <p:spPr>
          <a:xfrm>
            <a:off x="8425255" y="2555523"/>
            <a:ext cx="1985013" cy="64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nvSpPr>
        <p:spPr>
          <a:xfrm>
            <a:off x="965200" y="0"/>
            <a:ext cx="10261600" cy="5778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lang="en-US" sz="2600">
                <a:solidFill>
                  <a:srgbClr val="000000"/>
                </a:solidFill>
                <a:latin typeface="Arial"/>
                <a:ea typeface="Arial"/>
                <a:cs typeface="Arial"/>
                <a:sym typeface="Arial"/>
              </a:rPr>
              <a:t>Custom bots</a:t>
            </a:r>
            <a:endParaRPr/>
          </a:p>
        </p:txBody>
      </p:sp>
      <p:cxnSp>
        <p:nvCxnSpPr>
          <p:cNvPr id="153" name="Shape 153"/>
          <p:cNvCxnSpPr>
            <a:stCxn id="152" idx="1"/>
          </p:cNvCxnSpPr>
          <p:nvPr/>
        </p:nvCxnSpPr>
        <p:spPr>
          <a:xfrm>
            <a:off x="965200" y="288925"/>
            <a:ext cx="3359100" cy="0"/>
          </a:xfrm>
          <a:prstGeom prst="straightConnector1">
            <a:avLst/>
          </a:prstGeom>
          <a:noFill/>
          <a:ln cap="flat" cmpd="sng" w="9525">
            <a:solidFill>
              <a:srgbClr val="C00000"/>
            </a:solidFill>
            <a:prstDash val="solid"/>
            <a:round/>
            <a:headEnd len="sm" w="sm" type="none"/>
            <a:tailEnd len="sm" w="sm" type="none"/>
          </a:ln>
        </p:spPr>
      </p:cxnSp>
      <p:cxnSp>
        <p:nvCxnSpPr>
          <p:cNvPr id="154" name="Shape 154"/>
          <p:cNvCxnSpPr/>
          <p:nvPr/>
        </p:nvCxnSpPr>
        <p:spPr>
          <a:xfrm>
            <a:off x="7800975" y="288925"/>
            <a:ext cx="3392488" cy="0"/>
          </a:xfrm>
          <a:prstGeom prst="straightConnector1">
            <a:avLst/>
          </a:prstGeom>
          <a:noFill/>
          <a:ln cap="flat" cmpd="sng" w="9525">
            <a:solidFill>
              <a:srgbClr val="C00000"/>
            </a:solidFill>
            <a:prstDash val="solid"/>
            <a:round/>
            <a:headEnd len="sm" w="sm" type="none"/>
            <a:tailEnd len="sm" w="sm" type="none"/>
          </a:ln>
        </p:spPr>
      </p:cxnSp>
      <p:sp>
        <p:nvSpPr>
          <p:cNvPr id="155" name="Shape 155"/>
          <p:cNvSpPr txBox="1"/>
          <p:nvPr>
            <p:ph idx="1" type="body"/>
          </p:nvPr>
        </p:nvSpPr>
        <p:spPr>
          <a:xfrm>
            <a:off x="977901" y="1466850"/>
            <a:ext cx="5386324" cy="4267200"/>
          </a:xfrm>
          <a:prstGeom prst="rect">
            <a:avLst/>
          </a:prstGeom>
          <a:noFill/>
          <a:ln>
            <a:noFill/>
          </a:ln>
        </p:spPr>
        <p:txBody>
          <a:bodyPr anchorCtr="0" anchor="t" bIns="45700" lIns="91425" spcFirstLastPara="1" rIns="91425" wrap="square" tIns="45700">
            <a:noAutofit/>
          </a:bodyPr>
          <a:lstStyle/>
          <a:p>
            <a:pPr indent="-228600" lvl="0" marL="342900" marR="0" rtl="0" algn="l">
              <a:spcBef>
                <a:spcPts val="0"/>
              </a:spcBef>
              <a:spcAft>
                <a:spcPts val="0"/>
              </a:spcAft>
              <a:buClr>
                <a:schemeClr val="accent1"/>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342900" lvl="0" marL="342900" marR="0" rtl="0" algn="l">
              <a:spcBef>
                <a:spcPts val="36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Data confidentiality</a:t>
            </a:r>
            <a:endParaRPr/>
          </a:p>
          <a:p>
            <a:pPr indent="-228600" lvl="0" marL="342900" marR="0" rtl="0" algn="l">
              <a:spcBef>
                <a:spcPts val="360"/>
              </a:spcBef>
              <a:spcAft>
                <a:spcPts val="0"/>
              </a:spcAft>
              <a:buClr>
                <a:schemeClr val="accent1"/>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342900" lvl="0" marL="342900" marR="0" rtl="0" algn="l">
              <a:spcBef>
                <a:spcPts val="36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Behind the firewall</a:t>
            </a:r>
            <a:endParaRPr/>
          </a:p>
          <a:p>
            <a:pPr indent="-228600" lvl="0" marL="342900" marR="0" rtl="0" algn="l">
              <a:spcBef>
                <a:spcPts val="360"/>
              </a:spcBef>
              <a:spcAft>
                <a:spcPts val="0"/>
              </a:spcAft>
              <a:buClr>
                <a:schemeClr val="accent1"/>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342900" lvl="0" marL="342900" marR="0" rtl="0" algn="l">
              <a:spcBef>
                <a:spcPts val="36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Price</a:t>
            </a:r>
            <a:endParaRPr/>
          </a:p>
          <a:p>
            <a:pPr indent="-184150" lvl="1" marL="742950" marR="0" rtl="0" algn="l">
              <a:spcBef>
                <a:spcPts val="32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342900" lvl="0" marL="342900" marR="0" rtl="0" algn="l">
              <a:spcBef>
                <a:spcPts val="360"/>
              </a:spcBef>
              <a:spcAft>
                <a:spcPts val="0"/>
              </a:spcAft>
              <a:buClr>
                <a:schemeClr val="accent1"/>
              </a:buClr>
              <a:buSzPts val="1800"/>
              <a:buFont typeface="Arial"/>
              <a:buChar char="•"/>
            </a:pPr>
            <a:r>
              <a:rPr b="0" i="0" lang="en-US" sz="1800" u="none" cap="none" strike="noStrike">
                <a:solidFill>
                  <a:schemeClr val="dk1"/>
                </a:solidFill>
                <a:latin typeface="Arial"/>
                <a:ea typeface="Arial"/>
                <a:cs typeface="Arial"/>
                <a:sym typeface="Arial"/>
              </a:rPr>
              <a:t>More control over NLP Framework</a:t>
            </a:r>
            <a:endParaRPr/>
          </a:p>
          <a:p>
            <a:pPr indent="-184150" lvl="1" marL="742950" marR="0" rtl="0" algn="l">
              <a:spcBef>
                <a:spcPts val="32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184150" lvl="1" marL="742950" marR="0" rtl="0" algn="l">
              <a:spcBef>
                <a:spcPts val="32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184150" lvl="1" marL="742950" marR="0" rtl="0" algn="l">
              <a:spcBef>
                <a:spcPts val="32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184150" lvl="1" marL="742950" marR="0" rtl="0" algn="l">
              <a:spcBef>
                <a:spcPts val="32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p:txBody>
      </p:sp>
      <p:graphicFrame>
        <p:nvGraphicFramePr>
          <p:cNvPr id="156" name="Shape 156"/>
          <p:cNvGraphicFramePr/>
          <p:nvPr/>
        </p:nvGraphicFramePr>
        <p:xfrm>
          <a:off x="3664743" y="728275"/>
          <a:ext cx="3000000" cy="3000000"/>
        </p:xfrm>
        <a:graphic>
          <a:graphicData uri="http://schemas.openxmlformats.org/drawingml/2006/table">
            <a:tbl>
              <a:tblPr bandRow="1" firstRow="1">
                <a:noFill/>
                <a:tableStyleId>{A5431E5E-2129-4FFE-B8F9-CE14D98F4AFC}</a:tableStyleId>
              </a:tblPr>
              <a:tblGrid>
                <a:gridCol w="4854575"/>
              </a:tblGrid>
              <a:tr h="277000">
                <a:tc>
                  <a:txBody>
                    <a:bodyPr>
                      <a:noAutofit/>
                    </a:bodyPr>
                    <a:lstStyle/>
                    <a:p>
                      <a:pPr indent="0" lvl="0" marL="0" marR="0" rtl="0" algn="ctr">
                        <a:spcBef>
                          <a:spcPts val="0"/>
                        </a:spcBef>
                        <a:spcAft>
                          <a:spcPts val="0"/>
                        </a:spcAft>
                        <a:buNone/>
                      </a:pPr>
                      <a:r>
                        <a:rPr b="0" lang="en-US" sz="1400" u="none" cap="none" strike="noStrike">
                          <a:solidFill>
                            <a:schemeClr val="dk1"/>
                          </a:solidFill>
                        </a:rPr>
                        <a:t>Motivation to build own chatbot</a:t>
                      </a:r>
                      <a:endParaRPr b="0" sz="1400" u="none" cap="none" strike="noStrike">
                        <a:solidFill>
                          <a:schemeClr val="dk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pic>
        <p:nvPicPr>
          <p:cNvPr id="157" name="Shape 157"/>
          <p:cNvPicPr preferRelativeResize="0"/>
          <p:nvPr/>
        </p:nvPicPr>
        <p:blipFill rotWithShape="1">
          <a:blip r:embed="rId3">
            <a:alphaModFix/>
          </a:blip>
          <a:srcRect b="0" l="0" r="0" t="0"/>
          <a:stretch/>
        </p:blipFill>
        <p:spPr>
          <a:xfrm>
            <a:off x="6939756" y="1833563"/>
            <a:ext cx="3159124" cy="812957"/>
          </a:xfrm>
          <a:prstGeom prst="rect">
            <a:avLst/>
          </a:prstGeom>
          <a:noFill/>
          <a:ln>
            <a:noFill/>
          </a:ln>
        </p:spPr>
      </p:pic>
      <p:pic>
        <p:nvPicPr>
          <p:cNvPr id="158" name="Shape 158"/>
          <p:cNvPicPr preferRelativeResize="0"/>
          <p:nvPr/>
        </p:nvPicPr>
        <p:blipFill rotWithShape="1">
          <a:blip r:embed="rId4">
            <a:alphaModFix/>
          </a:blip>
          <a:srcRect b="0" l="0" r="0" t="0"/>
          <a:stretch/>
        </p:blipFill>
        <p:spPr>
          <a:xfrm>
            <a:off x="6938080" y="3361283"/>
            <a:ext cx="3160800" cy="10320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nvSpPr>
        <p:spPr>
          <a:xfrm>
            <a:off x="965200" y="0"/>
            <a:ext cx="10261600" cy="5778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lang="en-US" sz="2600">
                <a:solidFill>
                  <a:srgbClr val="000000"/>
                </a:solidFill>
                <a:latin typeface="Arial"/>
                <a:ea typeface="Arial"/>
                <a:cs typeface="Arial"/>
                <a:sym typeface="Arial"/>
              </a:rPr>
              <a:t>Hands On Session</a:t>
            </a:r>
            <a:endParaRPr/>
          </a:p>
        </p:txBody>
      </p:sp>
      <p:cxnSp>
        <p:nvCxnSpPr>
          <p:cNvPr id="164" name="Shape 164"/>
          <p:cNvCxnSpPr>
            <a:stCxn id="163" idx="1"/>
          </p:cNvCxnSpPr>
          <p:nvPr/>
        </p:nvCxnSpPr>
        <p:spPr>
          <a:xfrm>
            <a:off x="965200" y="288925"/>
            <a:ext cx="3359100" cy="0"/>
          </a:xfrm>
          <a:prstGeom prst="straightConnector1">
            <a:avLst/>
          </a:prstGeom>
          <a:noFill/>
          <a:ln cap="flat" cmpd="sng" w="9525">
            <a:solidFill>
              <a:srgbClr val="C00000"/>
            </a:solidFill>
            <a:prstDash val="solid"/>
            <a:round/>
            <a:headEnd len="sm" w="sm" type="none"/>
            <a:tailEnd len="sm" w="sm" type="none"/>
          </a:ln>
        </p:spPr>
      </p:cxnSp>
      <p:cxnSp>
        <p:nvCxnSpPr>
          <p:cNvPr id="165" name="Shape 165"/>
          <p:cNvCxnSpPr/>
          <p:nvPr/>
        </p:nvCxnSpPr>
        <p:spPr>
          <a:xfrm>
            <a:off x="7800975" y="288925"/>
            <a:ext cx="3392488" cy="0"/>
          </a:xfrm>
          <a:prstGeom prst="straightConnector1">
            <a:avLst/>
          </a:prstGeom>
          <a:noFill/>
          <a:ln cap="flat" cmpd="sng" w="9525">
            <a:solidFill>
              <a:srgbClr val="C00000"/>
            </a:solidFill>
            <a:prstDash val="solid"/>
            <a:round/>
            <a:headEnd len="sm" w="sm" type="none"/>
            <a:tailEnd len="sm" w="sm" type="none"/>
          </a:ln>
        </p:spPr>
      </p:cxnSp>
      <p:graphicFrame>
        <p:nvGraphicFramePr>
          <p:cNvPr id="166" name="Shape 166"/>
          <p:cNvGraphicFramePr/>
          <p:nvPr/>
        </p:nvGraphicFramePr>
        <p:xfrm>
          <a:off x="3664743" y="728275"/>
          <a:ext cx="3000000" cy="3000000"/>
        </p:xfrm>
        <a:graphic>
          <a:graphicData uri="http://schemas.openxmlformats.org/drawingml/2006/table">
            <a:tbl>
              <a:tblPr bandRow="1" firstRow="1">
                <a:noFill/>
                <a:tableStyleId>{A5431E5E-2129-4FFE-B8F9-CE14D98F4AFC}</a:tableStyleId>
              </a:tblPr>
              <a:tblGrid>
                <a:gridCol w="4854575"/>
              </a:tblGrid>
              <a:tr h="277000">
                <a:tc>
                  <a:txBody>
                    <a:bodyPr>
                      <a:noAutofit/>
                    </a:bodyPr>
                    <a:lstStyle/>
                    <a:p>
                      <a:pPr indent="0" lvl="0" marL="0" marR="0" rtl="0" algn="ctr">
                        <a:spcBef>
                          <a:spcPts val="0"/>
                        </a:spcBef>
                        <a:spcAft>
                          <a:spcPts val="0"/>
                        </a:spcAft>
                        <a:buNone/>
                      </a:pPr>
                      <a:r>
                        <a:rPr b="0" lang="en-US" sz="1400" u="none" cap="none" strike="noStrike">
                          <a:solidFill>
                            <a:schemeClr val="dk1"/>
                          </a:solidFill>
                        </a:rPr>
                        <a:t>Building your first BOT</a:t>
                      </a:r>
                      <a:endParaRPr b="0" sz="1400" u="none" cap="none" strike="noStrike">
                        <a:solidFill>
                          <a:schemeClr val="dk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167" name="Shape 167"/>
          <p:cNvSpPr txBox="1"/>
          <p:nvPr>
            <p:ph idx="1" type="body"/>
          </p:nvPr>
        </p:nvSpPr>
        <p:spPr>
          <a:xfrm>
            <a:off x="965200" y="1626475"/>
            <a:ext cx="9916800" cy="1917900"/>
          </a:xfrm>
          <a:prstGeom prst="rect">
            <a:avLst/>
          </a:prstGeom>
          <a:noFill/>
          <a:ln>
            <a:noFill/>
          </a:ln>
        </p:spPr>
        <p:txBody>
          <a:bodyPr anchorCtr="0" anchor="t" bIns="45700" lIns="91425" spcFirstLastPara="1" rIns="91425" wrap="square" tIns="45700">
            <a:noAutofit/>
          </a:bodyPr>
          <a:lstStyle/>
          <a:p>
            <a:pPr indent="-228600" lvl="0" marL="342900" marR="0" rtl="0" algn="l">
              <a:spcBef>
                <a:spcPts val="0"/>
              </a:spcBef>
              <a:spcAft>
                <a:spcPts val="0"/>
              </a:spcAft>
              <a:buClr>
                <a:schemeClr val="accent1"/>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342900" lvl="0" marL="342900" marR="0" rtl="0" algn="l">
              <a:spcBef>
                <a:spcPts val="36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Follow along at</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	</a:t>
            </a:r>
            <a:endParaRPr/>
          </a:p>
          <a:p>
            <a:pPr indent="-336550" lvl="1" marL="742950" marR="0" rtl="0" algn="l">
              <a:spcBef>
                <a:spcPts val="320"/>
              </a:spcBef>
              <a:spcAft>
                <a:spcPts val="0"/>
              </a:spcAft>
              <a:buClr>
                <a:schemeClr val="dk1"/>
              </a:buClr>
              <a:buSzPts val="2400"/>
              <a:buFont typeface="Arial"/>
              <a:buChar char="–"/>
            </a:pPr>
            <a:r>
              <a:rPr lang="en-US" sz="2400" u="sng">
                <a:solidFill>
                  <a:schemeClr val="hlink"/>
                </a:solidFill>
                <a:hlinkClick r:id="rId3"/>
              </a:rPr>
              <a:t>http://bit.ly/DBSPythonMeetup</a:t>
            </a:r>
            <a:endParaRPr sz="2400"/>
          </a:p>
          <a:p>
            <a:pPr indent="-184150" lvl="1" marL="742950" marR="0" rtl="0" algn="l">
              <a:spcBef>
                <a:spcPts val="32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184150" lvl="1" marL="742950" marR="0" rtl="0" algn="l">
              <a:spcBef>
                <a:spcPts val="320"/>
              </a:spcBef>
              <a:spcAft>
                <a:spcPts val="0"/>
              </a:spcAft>
              <a:buClr>
                <a:schemeClr val="dk1"/>
              </a:buClr>
              <a:buSzPts val="1600"/>
              <a:buFont typeface="Arial"/>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BS Colour Theme">
  <a:themeElements>
    <a:clrScheme name="Custom 1">
      <a:dk1>
        <a:srgbClr val="000000"/>
      </a:dk1>
      <a:lt1>
        <a:srgbClr val="FFFFFF"/>
      </a:lt1>
      <a:dk2>
        <a:srgbClr val="000000"/>
      </a:dk2>
      <a:lt2>
        <a:srgbClr val="969696"/>
      </a:lt2>
      <a:accent1>
        <a:srgbClr val="BE050A"/>
      </a:accent1>
      <a:accent2>
        <a:srgbClr val="FAD0A9"/>
      </a:accent2>
      <a:accent3>
        <a:srgbClr val="FFFFFF"/>
      </a:accent3>
      <a:accent4>
        <a:srgbClr val="000000"/>
      </a:accent4>
      <a:accent5>
        <a:srgbClr val="DBAAAA"/>
      </a:accent5>
      <a:accent6>
        <a:srgbClr val="E3BC99"/>
      </a:accent6>
      <a:hlink>
        <a:srgbClr val="E59B9D"/>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