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33"/>
  </p:notesMasterIdLst>
  <p:sldIdLst>
    <p:sldId id="280" r:id="rId5"/>
    <p:sldId id="368" r:id="rId6"/>
    <p:sldId id="394" r:id="rId7"/>
    <p:sldId id="397" r:id="rId8"/>
    <p:sldId id="416" r:id="rId9"/>
    <p:sldId id="395" r:id="rId10"/>
    <p:sldId id="396" r:id="rId11"/>
    <p:sldId id="398" r:id="rId12"/>
    <p:sldId id="407" r:id="rId13"/>
    <p:sldId id="377" r:id="rId14"/>
    <p:sldId id="385" r:id="rId15"/>
    <p:sldId id="410" r:id="rId16"/>
    <p:sldId id="386" r:id="rId17"/>
    <p:sldId id="412" r:id="rId18"/>
    <p:sldId id="387" r:id="rId19"/>
    <p:sldId id="413" r:id="rId20"/>
    <p:sldId id="414" r:id="rId21"/>
    <p:sldId id="415" r:id="rId22"/>
    <p:sldId id="392" r:id="rId23"/>
    <p:sldId id="399" r:id="rId24"/>
    <p:sldId id="400" r:id="rId25"/>
    <p:sldId id="408" r:id="rId26"/>
    <p:sldId id="409" r:id="rId27"/>
    <p:sldId id="401" r:id="rId28"/>
    <p:sldId id="402" r:id="rId29"/>
    <p:sldId id="403" r:id="rId30"/>
    <p:sldId id="405" r:id="rId31"/>
    <p:sldId id="382" r:id="rId32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03" autoAdjust="0"/>
    <p:restoredTop sz="9466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992F-3194-4822-BAA3-691C5D4D4593}" type="doc">
      <dgm:prSet loTypeId="urn:microsoft.com/office/officeart/2005/8/layout/cycle8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rtl="1"/>
          <a:endParaRPr lang="he-IL"/>
        </a:p>
      </dgm:t>
    </dgm:pt>
    <dgm:pt modelId="{5916C4F4-460E-4B07-8325-D2FBB61E3845}">
      <dgm:prSet phldrT="[טקסט]" custT="1"/>
      <dgm:spPr/>
      <dgm:t>
        <a:bodyPr/>
        <a:lstStyle/>
        <a:p>
          <a:pPr rtl="1"/>
          <a:r>
            <a:rPr lang="he-IL" sz="2000" b="1" dirty="0" smtClean="0"/>
            <a:t>סקירת תהליך עבודה</a:t>
          </a:r>
          <a:endParaRPr lang="he-IL" sz="2000" b="1" dirty="0"/>
        </a:p>
      </dgm:t>
    </dgm:pt>
    <dgm:pt modelId="{435B5792-13CD-41AE-929F-28D3E2E275AE}" type="parTrans" cxnId="{77291021-A28E-45DB-BAFF-A7DD42441BB5}">
      <dgm:prSet/>
      <dgm:spPr/>
      <dgm:t>
        <a:bodyPr/>
        <a:lstStyle/>
        <a:p>
          <a:pPr rtl="1"/>
          <a:endParaRPr lang="he-IL" sz="2000"/>
        </a:p>
      </dgm:t>
    </dgm:pt>
    <dgm:pt modelId="{B551B560-3A15-4E1B-83EE-45BDD2C3ED83}" type="sibTrans" cxnId="{77291021-A28E-45DB-BAFF-A7DD42441BB5}">
      <dgm:prSet custT="1"/>
      <dgm:spPr/>
    </dgm:pt>
    <dgm:pt modelId="{CFD4C5C9-5FF3-4B47-AD00-9E13A0A8AC81}">
      <dgm:prSet phldrT="[טקסט]" custT="1"/>
      <dgm:spPr/>
      <dgm:t>
        <a:bodyPr/>
        <a:lstStyle/>
        <a:p>
          <a:pPr rtl="1"/>
          <a:r>
            <a:rPr lang="he-IL" sz="2000" b="1" dirty="0" smtClean="0"/>
            <a:t>דגשים לתהליך</a:t>
          </a:r>
          <a:endParaRPr lang="he-IL" sz="2000" b="1" dirty="0"/>
        </a:p>
      </dgm:t>
    </dgm:pt>
    <dgm:pt modelId="{12D6BF62-B599-4EF8-8A03-5A9171830289}" type="parTrans" cxnId="{4EE5A47A-4C1A-4FD2-82FD-8B44F2EAB273}">
      <dgm:prSet/>
      <dgm:spPr/>
      <dgm:t>
        <a:bodyPr/>
        <a:lstStyle/>
        <a:p>
          <a:pPr rtl="1"/>
          <a:endParaRPr lang="he-IL" sz="2000"/>
        </a:p>
      </dgm:t>
    </dgm:pt>
    <dgm:pt modelId="{B28560A3-79FD-4AD5-B98F-BB27E379325A}" type="sibTrans" cxnId="{4EE5A47A-4C1A-4FD2-82FD-8B44F2EAB273}">
      <dgm:prSet/>
      <dgm:spPr/>
      <dgm:t>
        <a:bodyPr/>
        <a:lstStyle/>
        <a:p>
          <a:pPr rtl="1"/>
          <a:endParaRPr lang="he-IL" sz="2000"/>
        </a:p>
      </dgm:t>
    </dgm:pt>
    <dgm:pt modelId="{605E81B5-CD42-42AB-822C-D9AF0DB69930}">
      <dgm:prSet phldrT="[טקסט]" custT="1"/>
      <dgm:spPr/>
      <dgm:t>
        <a:bodyPr/>
        <a:lstStyle/>
        <a:p>
          <a:pPr rtl="1"/>
          <a:r>
            <a:rPr lang="he-IL" sz="2000" b="1" dirty="0" smtClean="0"/>
            <a:t>מפתחות להצלחה</a:t>
          </a:r>
          <a:endParaRPr lang="he-IL" sz="2000" b="1" dirty="0"/>
        </a:p>
      </dgm:t>
    </dgm:pt>
    <dgm:pt modelId="{6B711539-C68C-4668-BA0D-221E82402992}" type="parTrans" cxnId="{1A0F8499-F354-412E-8062-3E2DC0035FCD}">
      <dgm:prSet/>
      <dgm:spPr/>
      <dgm:t>
        <a:bodyPr/>
        <a:lstStyle/>
        <a:p>
          <a:pPr rtl="1"/>
          <a:endParaRPr lang="he-IL" sz="2000"/>
        </a:p>
      </dgm:t>
    </dgm:pt>
    <dgm:pt modelId="{3945B153-31D3-471E-9AAB-C9A045512E86}" type="sibTrans" cxnId="{1A0F8499-F354-412E-8062-3E2DC0035FCD}">
      <dgm:prSet/>
      <dgm:spPr/>
      <dgm:t>
        <a:bodyPr/>
        <a:lstStyle/>
        <a:p>
          <a:pPr rtl="1"/>
          <a:endParaRPr lang="he-IL" sz="2000"/>
        </a:p>
      </dgm:t>
    </dgm:pt>
    <dgm:pt modelId="{8E8F3FC5-CCE2-40D3-A297-6DB856356CDC}">
      <dgm:prSet phldrT="[טקסט]" custT="1"/>
      <dgm:spPr/>
      <dgm:t>
        <a:bodyPr/>
        <a:lstStyle/>
        <a:p>
          <a:pPr rtl="1"/>
          <a:r>
            <a:rPr lang="he-IL" sz="2000" b="1" dirty="0" smtClean="0"/>
            <a:t>אתגרים ויעדים</a:t>
          </a:r>
          <a:endParaRPr lang="he-IL" sz="2000" b="1" dirty="0"/>
        </a:p>
      </dgm:t>
    </dgm:pt>
    <dgm:pt modelId="{DA7F6AF2-7967-44B4-B28E-5A483E3D441F}" type="parTrans" cxnId="{113848B0-E1CD-483D-8F0A-8BD8D2F93A6E}">
      <dgm:prSet/>
      <dgm:spPr/>
      <dgm:t>
        <a:bodyPr/>
        <a:lstStyle/>
        <a:p>
          <a:pPr rtl="1"/>
          <a:endParaRPr lang="he-IL" sz="2000"/>
        </a:p>
      </dgm:t>
    </dgm:pt>
    <dgm:pt modelId="{F008A5F8-A809-4ADA-B715-E2E28D02DBC5}" type="sibTrans" cxnId="{113848B0-E1CD-483D-8F0A-8BD8D2F93A6E}">
      <dgm:prSet/>
      <dgm:spPr/>
      <dgm:t>
        <a:bodyPr/>
        <a:lstStyle/>
        <a:p>
          <a:pPr rtl="1"/>
          <a:endParaRPr lang="he-IL" sz="2000"/>
        </a:p>
      </dgm:t>
    </dgm:pt>
    <dgm:pt modelId="{EC434EF4-7D12-46E8-B805-4BEB4C615683}">
      <dgm:prSet phldrT="[טקסט]" custT="1"/>
      <dgm:spPr/>
      <dgm:t>
        <a:bodyPr/>
        <a:lstStyle/>
        <a:p>
          <a:pPr rtl="1"/>
          <a:r>
            <a:rPr lang="he-IL" sz="2000" b="1" dirty="0" smtClean="0"/>
            <a:t>מהו פרויקט?</a:t>
          </a:r>
          <a:endParaRPr lang="he-IL" sz="2000" b="1" dirty="0"/>
        </a:p>
      </dgm:t>
    </dgm:pt>
    <dgm:pt modelId="{79E2C857-856D-4456-8D64-6E04B7F1517F}" type="parTrans" cxnId="{CFA20347-AFD6-45A3-8CA1-F738EB83E502}">
      <dgm:prSet/>
      <dgm:spPr/>
      <dgm:t>
        <a:bodyPr/>
        <a:lstStyle/>
        <a:p>
          <a:pPr rtl="1"/>
          <a:endParaRPr lang="he-IL"/>
        </a:p>
      </dgm:t>
    </dgm:pt>
    <dgm:pt modelId="{46CFD6F4-8EAD-4E99-BFA4-02C5FD681011}" type="sibTrans" cxnId="{CFA20347-AFD6-45A3-8CA1-F738EB83E502}">
      <dgm:prSet/>
      <dgm:spPr/>
      <dgm:t>
        <a:bodyPr/>
        <a:lstStyle/>
        <a:p>
          <a:pPr rtl="1"/>
          <a:endParaRPr lang="he-IL"/>
        </a:p>
      </dgm:t>
    </dgm:pt>
    <dgm:pt modelId="{73E5D57D-CE24-4652-B4DE-F247CD3546DA}" type="pres">
      <dgm:prSet presAssocID="{C642992F-3194-4822-BAA3-691C5D4D459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C916E902-99D1-4EE6-BB30-778D1A729A85}" type="pres">
      <dgm:prSet presAssocID="{C642992F-3194-4822-BAA3-691C5D4D4593}" presName="wedge1" presStyleLbl="node1" presStyleIdx="0" presStyleCnt="5"/>
      <dgm:spPr/>
      <dgm:t>
        <a:bodyPr/>
        <a:lstStyle/>
        <a:p>
          <a:pPr rtl="1"/>
          <a:endParaRPr lang="he-IL"/>
        </a:p>
      </dgm:t>
    </dgm:pt>
    <dgm:pt modelId="{0A4DCD2A-BDB3-4EBE-AFD8-F114CC827EDD}" type="pres">
      <dgm:prSet presAssocID="{C642992F-3194-4822-BAA3-691C5D4D4593}" presName="dummy1a" presStyleCnt="0"/>
      <dgm:spPr/>
    </dgm:pt>
    <dgm:pt modelId="{EAAEB12B-AD4C-44D7-B764-5EA7B6C1AFC6}" type="pres">
      <dgm:prSet presAssocID="{C642992F-3194-4822-BAA3-691C5D4D4593}" presName="dummy1b" presStyleCnt="0"/>
      <dgm:spPr/>
    </dgm:pt>
    <dgm:pt modelId="{877C630B-EC14-4F6B-8C83-EEE2F9935D9C}" type="pres">
      <dgm:prSet presAssocID="{C642992F-3194-4822-BAA3-691C5D4D4593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F308BD1-14FF-4A8D-8112-785CDBFC62A4}" type="pres">
      <dgm:prSet presAssocID="{C642992F-3194-4822-BAA3-691C5D4D4593}" presName="wedge2" presStyleLbl="node1" presStyleIdx="1" presStyleCnt="5"/>
      <dgm:spPr/>
      <dgm:t>
        <a:bodyPr/>
        <a:lstStyle/>
        <a:p>
          <a:pPr rtl="1"/>
          <a:endParaRPr lang="he-IL"/>
        </a:p>
      </dgm:t>
    </dgm:pt>
    <dgm:pt modelId="{9AE24EFE-EE35-4490-9CB9-F2AE3BC3986E}" type="pres">
      <dgm:prSet presAssocID="{C642992F-3194-4822-BAA3-691C5D4D4593}" presName="dummy2a" presStyleCnt="0"/>
      <dgm:spPr/>
    </dgm:pt>
    <dgm:pt modelId="{EEB29A39-4520-4B75-BDF4-C02D22546DA5}" type="pres">
      <dgm:prSet presAssocID="{C642992F-3194-4822-BAA3-691C5D4D4593}" presName="dummy2b" presStyleCnt="0"/>
      <dgm:spPr/>
    </dgm:pt>
    <dgm:pt modelId="{54EA912B-01D6-4727-9B71-16C1BB4F060E}" type="pres">
      <dgm:prSet presAssocID="{C642992F-3194-4822-BAA3-691C5D4D4593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EA83B62-1F94-490A-9771-2CD443DC4ED7}" type="pres">
      <dgm:prSet presAssocID="{C642992F-3194-4822-BAA3-691C5D4D4593}" presName="wedge3" presStyleLbl="node1" presStyleIdx="2" presStyleCnt="5"/>
      <dgm:spPr/>
      <dgm:t>
        <a:bodyPr/>
        <a:lstStyle/>
        <a:p>
          <a:pPr rtl="1"/>
          <a:endParaRPr lang="he-IL"/>
        </a:p>
      </dgm:t>
    </dgm:pt>
    <dgm:pt modelId="{2D0E485F-2929-4027-8156-6F4F6A8D5A65}" type="pres">
      <dgm:prSet presAssocID="{C642992F-3194-4822-BAA3-691C5D4D4593}" presName="dummy3a" presStyleCnt="0"/>
      <dgm:spPr/>
    </dgm:pt>
    <dgm:pt modelId="{088B0520-F071-4B73-83F3-FDBFAD192AD2}" type="pres">
      <dgm:prSet presAssocID="{C642992F-3194-4822-BAA3-691C5D4D4593}" presName="dummy3b" presStyleCnt="0"/>
      <dgm:spPr/>
    </dgm:pt>
    <dgm:pt modelId="{E36B7126-3F68-43D6-A21B-84D88F832FFC}" type="pres">
      <dgm:prSet presAssocID="{C642992F-3194-4822-BAA3-691C5D4D4593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6EC6A63-C4F7-45CF-A019-9EBC47F4F98A}" type="pres">
      <dgm:prSet presAssocID="{C642992F-3194-4822-BAA3-691C5D4D4593}" presName="wedge4" presStyleLbl="node1" presStyleIdx="3" presStyleCnt="5"/>
      <dgm:spPr/>
      <dgm:t>
        <a:bodyPr/>
        <a:lstStyle/>
        <a:p>
          <a:pPr rtl="1"/>
          <a:endParaRPr lang="he-IL"/>
        </a:p>
      </dgm:t>
    </dgm:pt>
    <dgm:pt modelId="{9FD0E542-C262-47F5-90BC-BC8F81FF58E9}" type="pres">
      <dgm:prSet presAssocID="{C642992F-3194-4822-BAA3-691C5D4D4593}" presName="dummy4a" presStyleCnt="0"/>
      <dgm:spPr/>
    </dgm:pt>
    <dgm:pt modelId="{26D31363-6223-49CF-995C-A42A207A649B}" type="pres">
      <dgm:prSet presAssocID="{C642992F-3194-4822-BAA3-691C5D4D4593}" presName="dummy4b" presStyleCnt="0"/>
      <dgm:spPr/>
    </dgm:pt>
    <dgm:pt modelId="{9AEBED23-0A33-44C7-9C0B-90E1E87E42EB}" type="pres">
      <dgm:prSet presAssocID="{C642992F-3194-4822-BAA3-691C5D4D4593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767EE11-DF2E-411E-B201-FFF18CDF6C21}" type="pres">
      <dgm:prSet presAssocID="{C642992F-3194-4822-BAA3-691C5D4D4593}" presName="wedge5" presStyleLbl="node1" presStyleIdx="4" presStyleCnt="5"/>
      <dgm:spPr/>
      <dgm:t>
        <a:bodyPr/>
        <a:lstStyle/>
        <a:p>
          <a:pPr rtl="1"/>
          <a:endParaRPr lang="he-IL"/>
        </a:p>
      </dgm:t>
    </dgm:pt>
    <dgm:pt modelId="{D15EE3D3-E475-4C3A-BDBD-42DC4F777182}" type="pres">
      <dgm:prSet presAssocID="{C642992F-3194-4822-BAA3-691C5D4D4593}" presName="dummy5a" presStyleCnt="0"/>
      <dgm:spPr/>
    </dgm:pt>
    <dgm:pt modelId="{7E25AA80-CD25-4E55-BCB1-3C2398220C67}" type="pres">
      <dgm:prSet presAssocID="{C642992F-3194-4822-BAA3-691C5D4D4593}" presName="dummy5b" presStyleCnt="0"/>
      <dgm:spPr/>
    </dgm:pt>
    <dgm:pt modelId="{AB0BE2D6-6297-4811-A4CB-E4B5000D717E}" type="pres">
      <dgm:prSet presAssocID="{C642992F-3194-4822-BAA3-691C5D4D4593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20528B0-D3AA-4C8D-8D84-14BD9AC5024E}" type="pres">
      <dgm:prSet presAssocID="{F008A5F8-A809-4ADA-B715-E2E28D02DBC5}" presName="arrowWedge1" presStyleLbl="fgSibTrans2D1" presStyleIdx="0" presStyleCnt="5"/>
      <dgm:spPr/>
    </dgm:pt>
    <dgm:pt modelId="{FE70E25C-E05C-4E5D-9D8D-C692FD02F45D}" type="pres">
      <dgm:prSet presAssocID="{46CFD6F4-8EAD-4E99-BFA4-02C5FD681011}" presName="arrowWedge2" presStyleLbl="fgSibTrans2D1" presStyleIdx="1" presStyleCnt="5"/>
      <dgm:spPr/>
    </dgm:pt>
    <dgm:pt modelId="{4A25D767-8328-4593-BDD4-35614BDE4722}" type="pres">
      <dgm:prSet presAssocID="{B551B560-3A15-4E1B-83EE-45BDD2C3ED83}" presName="arrowWedge3" presStyleLbl="fgSibTrans2D1" presStyleIdx="2" presStyleCnt="5"/>
      <dgm:spPr/>
    </dgm:pt>
    <dgm:pt modelId="{98EC294A-DEEC-4B57-9C72-F52905957268}" type="pres">
      <dgm:prSet presAssocID="{B28560A3-79FD-4AD5-B98F-BB27E379325A}" presName="arrowWedge4" presStyleLbl="fgSibTrans2D1" presStyleIdx="3" presStyleCnt="5"/>
      <dgm:spPr/>
    </dgm:pt>
    <dgm:pt modelId="{DAD7268B-0421-4D62-BB53-D59210EF13A5}" type="pres">
      <dgm:prSet presAssocID="{3945B153-31D3-471E-9AAB-C9A045512E86}" presName="arrowWedge5" presStyleLbl="fgSibTrans2D1" presStyleIdx="4" presStyleCnt="5"/>
      <dgm:spPr/>
    </dgm:pt>
  </dgm:ptLst>
  <dgm:cxnLst>
    <dgm:cxn modelId="{15B6E7D2-EDC4-41ED-9DF4-1C7C6519FD38}" type="presOf" srcId="{EC434EF4-7D12-46E8-B805-4BEB4C615683}" destId="{1F308BD1-14FF-4A8D-8112-785CDBFC62A4}" srcOrd="0" destOrd="0" presId="urn:microsoft.com/office/officeart/2005/8/layout/cycle8"/>
    <dgm:cxn modelId="{CFA20347-AFD6-45A3-8CA1-F738EB83E502}" srcId="{C642992F-3194-4822-BAA3-691C5D4D4593}" destId="{EC434EF4-7D12-46E8-B805-4BEB4C615683}" srcOrd="1" destOrd="0" parTransId="{79E2C857-856D-4456-8D64-6E04B7F1517F}" sibTransId="{46CFD6F4-8EAD-4E99-BFA4-02C5FD681011}"/>
    <dgm:cxn modelId="{B0E9CB80-D1B2-45CB-A951-9D929508B7B9}" type="presOf" srcId="{CFD4C5C9-5FF3-4B47-AD00-9E13A0A8AC81}" destId="{9AEBED23-0A33-44C7-9C0B-90E1E87E42EB}" srcOrd="1" destOrd="0" presId="urn:microsoft.com/office/officeart/2005/8/layout/cycle8"/>
    <dgm:cxn modelId="{545F2384-1BF8-416E-9763-0AAEA110790A}" type="presOf" srcId="{EC434EF4-7D12-46E8-B805-4BEB4C615683}" destId="{54EA912B-01D6-4727-9B71-16C1BB4F060E}" srcOrd="1" destOrd="0" presId="urn:microsoft.com/office/officeart/2005/8/layout/cycle8"/>
    <dgm:cxn modelId="{1A3F0F46-2CF9-43EC-979F-B2D2E2A663C0}" type="presOf" srcId="{CFD4C5C9-5FF3-4B47-AD00-9E13A0A8AC81}" destId="{66EC6A63-C4F7-45CF-A019-9EBC47F4F98A}" srcOrd="0" destOrd="0" presId="urn:microsoft.com/office/officeart/2005/8/layout/cycle8"/>
    <dgm:cxn modelId="{4EE5A47A-4C1A-4FD2-82FD-8B44F2EAB273}" srcId="{C642992F-3194-4822-BAA3-691C5D4D4593}" destId="{CFD4C5C9-5FF3-4B47-AD00-9E13A0A8AC81}" srcOrd="3" destOrd="0" parTransId="{12D6BF62-B599-4EF8-8A03-5A9171830289}" sibTransId="{B28560A3-79FD-4AD5-B98F-BB27E379325A}"/>
    <dgm:cxn modelId="{3763D923-93DA-4287-AB71-989EA769D78E}" type="presOf" srcId="{8E8F3FC5-CCE2-40D3-A297-6DB856356CDC}" destId="{C916E902-99D1-4EE6-BB30-778D1A729A85}" srcOrd="0" destOrd="0" presId="urn:microsoft.com/office/officeart/2005/8/layout/cycle8"/>
    <dgm:cxn modelId="{71E1F41B-8F67-4818-B30C-22264EF2E835}" type="presOf" srcId="{605E81B5-CD42-42AB-822C-D9AF0DB69930}" destId="{D767EE11-DF2E-411E-B201-FFF18CDF6C21}" srcOrd="0" destOrd="0" presId="urn:microsoft.com/office/officeart/2005/8/layout/cycle8"/>
    <dgm:cxn modelId="{C4DD462B-99A5-4E8F-A7E3-C7D424D72F72}" type="presOf" srcId="{5916C4F4-460E-4B07-8325-D2FBB61E3845}" destId="{E36B7126-3F68-43D6-A21B-84D88F832FFC}" srcOrd="1" destOrd="0" presId="urn:microsoft.com/office/officeart/2005/8/layout/cycle8"/>
    <dgm:cxn modelId="{77291021-A28E-45DB-BAFF-A7DD42441BB5}" srcId="{C642992F-3194-4822-BAA3-691C5D4D4593}" destId="{5916C4F4-460E-4B07-8325-D2FBB61E3845}" srcOrd="2" destOrd="0" parTransId="{435B5792-13CD-41AE-929F-28D3E2E275AE}" sibTransId="{B551B560-3A15-4E1B-83EE-45BDD2C3ED83}"/>
    <dgm:cxn modelId="{1A0F8499-F354-412E-8062-3E2DC0035FCD}" srcId="{C642992F-3194-4822-BAA3-691C5D4D4593}" destId="{605E81B5-CD42-42AB-822C-D9AF0DB69930}" srcOrd="4" destOrd="0" parTransId="{6B711539-C68C-4668-BA0D-221E82402992}" sibTransId="{3945B153-31D3-471E-9AAB-C9A045512E86}"/>
    <dgm:cxn modelId="{BA27F509-E284-46A8-8949-39014BD29D77}" type="presOf" srcId="{C642992F-3194-4822-BAA3-691C5D4D4593}" destId="{73E5D57D-CE24-4652-B4DE-F247CD3546DA}" srcOrd="0" destOrd="0" presId="urn:microsoft.com/office/officeart/2005/8/layout/cycle8"/>
    <dgm:cxn modelId="{113848B0-E1CD-483D-8F0A-8BD8D2F93A6E}" srcId="{C642992F-3194-4822-BAA3-691C5D4D4593}" destId="{8E8F3FC5-CCE2-40D3-A297-6DB856356CDC}" srcOrd="0" destOrd="0" parTransId="{DA7F6AF2-7967-44B4-B28E-5A483E3D441F}" sibTransId="{F008A5F8-A809-4ADA-B715-E2E28D02DBC5}"/>
    <dgm:cxn modelId="{EF6D730D-22EB-4D43-A12C-BD8F40F7129B}" type="presOf" srcId="{5916C4F4-460E-4B07-8325-D2FBB61E3845}" destId="{4EA83B62-1F94-490A-9771-2CD443DC4ED7}" srcOrd="0" destOrd="0" presId="urn:microsoft.com/office/officeart/2005/8/layout/cycle8"/>
    <dgm:cxn modelId="{C7B0AC48-8489-4D07-8BD8-A0E9A082B63C}" type="presOf" srcId="{8E8F3FC5-CCE2-40D3-A297-6DB856356CDC}" destId="{877C630B-EC14-4F6B-8C83-EEE2F9935D9C}" srcOrd="1" destOrd="0" presId="urn:microsoft.com/office/officeart/2005/8/layout/cycle8"/>
    <dgm:cxn modelId="{0F46D835-8DAD-49D0-9B92-BB3C7F898D03}" type="presOf" srcId="{605E81B5-CD42-42AB-822C-D9AF0DB69930}" destId="{AB0BE2D6-6297-4811-A4CB-E4B5000D717E}" srcOrd="1" destOrd="0" presId="urn:microsoft.com/office/officeart/2005/8/layout/cycle8"/>
    <dgm:cxn modelId="{F6889E27-E3B0-497D-9F98-5E09CA72336E}" type="presParOf" srcId="{73E5D57D-CE24-4652-B4DE-F247CD3546DA}" destId="{C916E902-99D1-4EE6-BB30-778D1A729A85}" srcOrd="0" destOrd="0" presId="urn:microsoft.com/office/officeart/2005/8/layout/cycle8"/>
    <dgm:cxn modelId="{3E582687-9096-4756-9848-BC0B2FE6A4F8}" type="presParOf" srcId="{73E5D57D-CE24-4652-B4DE-F247CD3546DA}" destId="{0A4DCD2A-BDB3-4EBE-AFD8-F114CC827EDD}" srcOrd="1" destOrd="0" presId="urn:microsoft.com/office/officeart/2005/8/layout/cycle8"/>
    <dgm:cxn modelId="{74F842AC-B623-4051-8E11-53CE46DED4EA}" type="presParOf" srcId="{73E5D57D-CE24-4652-B4DE-F247CD3546DA}" destId="{EAAEB12B-AD4C-44D7-B764-5EA7B6C1AFC6}" srcOrd="2" destOrd="0" presId="urn:microsoft.com/office/officeart/2005/8/layout/cycle8"/>
    <dgm:cxn modelId="{04421E00-A706-4A67-B845-2363D831D60C}" type="presParOf" srcId="{73E5D57D-CE24-4652-B4DE-F247CD3546DA}" destId="{877C630B-EC14-4F6B-8C83-EEE2F9935D9C}" srcOrd="3" destOrd="0" presId="urn:microsoft.com/office/officeart/2005/8/layout/cycle8"/>
    <dgm:cxn modelId="{04E223D5-504C-4E1B-997C-0695DA8A5EE6}" type="presParOf" srcId="{73E5D57D-CE24-4652-B4DE-F247CD3546DA}" destId="{1F308BD1-14FF-4A8D-8112-785CDBFC62A4}" srcOrd="4" destOrd="0" presId="urn:microsoft.com/office/officeart/2005/8/layout/cycle8"/>
    <dgm:cxn modelId="{BA91D83B-4B9A-4270-8B0A-B2F5CAE5EB95}" type="presParOf" srcId="{73E5D57D-CE24-4652-B4DE-F247CD3546DA}" destId="{9AE24EFE-EE35-4490-9CB9-F2AE3BC3986E}" srcOrd="5" destOrd="0" presId="urn:microsoft.com/office/officeart/2005/8/layout/cycle8"/>
    <dgm:cxn modelId="{00176473-49E5-403A-88ED-BF41C5200C3B}" type="presParOf" srcId="{73E5D57D-CE24-4652-B4DE-F247CD3546DA}" destId="{EEB29A39-4520-4B75-BDF4-C02D22546DA5}" srcOrd="6" destOrd="0" presId="urn:microsoft.com/office/officeart/2005/8/layout/cycle8"/>
    <dgm:cxn modelId="{1C0FA37C-2A36-4955-BE2E-6240EC8F0BBA}" type="presParOf" srcId="{73E5D57D-CE24-4652-B4DE-F247CD3546DA}" destId="{54EA912B-01D6-4727-9B71-16C1BB4F060E}" srcOrd="7" destOrd="0" presId="urn:microsoft.com/office/officeart/2005/8/layout/cycle8"/>
    <dgm:cxn modelId="{8EDDD174-E776-48E8-A59A-436397AF6A91}" type="presParOf" srcId="{73E5D57D-CE24-4652-B4DE-F247CD3546DA}" destId="{4EA83B62-1F94-490A-9771-2CD443DC4ED7}" srcOrd="8" destOrd="0" presId="urn:microsoft.com/office/officeart/2005/8/layout/cycle8"/>
    <dgm:cxn modelId="{208C3C47-F4AC-47E7-B85C-E06DB603016E}" type="presParOf" srcId="{73E5D57D-CE24-4652-B4DE-F247CD3546DA}" destId="{2D0E485F-2929-4027-8156-6F4F6A8D5A65}" srcOrd="9" destOrd="0" presId="urn:microsoft.com/office/officeart/2005/8/layout/cycle8"/>
    <dgm:cxn modelId="{939F97C7-B8BE-4445-8209-E33EC4C81336}" type="presParOf" srcId="{73E5D57D-CE24-4652-B4DE-F247CD3546DA}" destId="{088B0520-F071-4B73-83F3-FDBFAD192AD2}" srcOrd="10" destOrd="0" presId="urn:microsoft.com/office/officeart/2005/8/layout/cycle8"/>
    <dgm:cxn modelId="{A5C73672-A41E-4DB6-B14E-166EA639F245}" type="presParOf" srcId="{73E5D57D-CE24-4652-B4DE-F247CD3546DA}" destId="{E36B7126-3F68-43D6-A21B-84D88F832FFC}" srcOrd="11" destOrd="0" presId="urn:microsoft.com/office/officeart/2005/8/layout/cycle8"/>
    <dgm:cxn modelId="{AFE1CC72-897A-46D5-B4D7-DF643E0DF03E}" type="presParOf" srcId="{73E5D57D-CE24-4652-B4DE-F247CD3546DA}" destId="{66EC6A63-C4F7-45CF-A019-9EBC47F4F98A}" srcOrd="12" destOrd="0" presId="urn:microsoft.com/office/officeart/2005/8/layout/cycle8"/>
    <dgm:cxn modelId="{155B0BAA-AADC-4350-A855-81BC07773B67}" type="presParOf" srcId="{73E5D57D-CE24-4652-B4DE-F247CD3546DA}" destId="{9FD0E542-C262-47F5-90BC-BC8F81FF58E9}" srcOrd="13" destOrd="0" presId="urn:microsoft.com/office/officeart/2005/8/layout/cycle8"/>
    <dgm:cxn modelId="{C7AD3144-F7C8-46EC-9827-654FFBDBF31C}" type="presParOf" srcId="{73E5D57D-CE24-4652-B4DE-F247CD3546DA}" destId="{26D31363-6223-49CF-995C-A42A207A649B}" srcOrd="14" destOrd="0" presId="urn:microsoft.com/office/officeart/2005/8/layout/cycle8"/>
    <dgm:cxn modelId="{A48CC543-1F6B-4F0B-BC0B-85361C45EC2C}" type="presParOf" srcId="{73E5D57D-CE24-4652-B4DE-F247CD3546DA}" destId="{9AEBED23-0A33-44C7-9C0B-90E1E87E42EB}" srcOrd="15" destOrd="0" presId="urn:microsoft.com/office/officeart/2005/8/layout/cycle8"/>
    <dgm:cxn modelId="{25EF9C99-CA71-47CF-925E-82CC933244C6}" type="presParOf" srcId="{73E5D57D-CE24-4652-B4DE-F247CD3546DA}" destId="{D767EE11-DF2E-411E-B201-FFF18CDF6C21}" srcOrd="16" destOrd="0" presId="urn:microsoft.com/office/officeart/2005/8/layout/cycle8"/>
    <dgm:cxn modelId="{19A70A9D-F00E-4172-B8A8-6B348B65607D}" type="presParOf" srcId="{73E5D57D-CE24-4652-B4DE-F247CD3546DA}" destId="{D15EE3D3-E475-4C3A-BDBD-42DC4F777182}" srcOrd="17" destOrd="0" presId="urn:microsoft.com/office/officeart/2005/8/layout/cycle8"/>
    <dgm:cxn modelId="{88794E42-9C85-47E8-B820-59F908DD6B19}" type="presParOf" srcId="{73E5D57D-CE24-4652-B4DE-F247CD3546DA}" destId="{7E25AA80-CD25-4E55-BCB1-3C2398220C67}" srcOrd="18" destOrd="0" presId="urn:microsoft.com/office/officeart/2005/8/layout/cycle8"/>
    <dgm:cxn modelId="{6AE46DBB-3B39-4EE1-BC34-2DD228917428}" type="presParOf" srcId="{73E5D57D-CE24-4652-B4DE-F247CD3546DA}" destId="{AB0BE2D6-6297-4811-A4CB-E4B5000D717E}" srcOrd="19" destOrd="0" presId="urn:microsoft.com/office/officeart/2005/8/layout/cycle8"/>
    <dgm:cxn modelId="{46548A7F-740F-42FB-B9FC-B9F2D9F5C600}" type="presParOf" srcId="{73E5D57D-CE24-4652-B4DE-F247CD3546DA}" destId="{620528B0-D3AA-4C8D-8D84-14BD9AC5024E}" srcOrd="20" destOrd="0" presId="urn:microsoft.com/office/officeart/2005/8/layout/cycle8"/>
    <dgm:cxn modelId="{204743A1-6051-430C-B050-9E351FC08EE3}" type="presParOf" srcId="{73E5D57D-CE24-4652-B4DE-F247CD3546DA}" destId="{FE70E25C-E05C-4E5D-9D8D-C692FD02F45D}" srcOrd="21" destOrd="0" presId="urn:microsoft.com/office/officeart/2005/8/layout/cycle8"/>
    <dgm:cxn modelId="{FC11275C-0418-40EE-B7E6-290552D6852A}" type="presParOf" srcId="{73E5D57D-CE24-4652-B4DE-F247CD3546DA}" destId="{4A25D767-8328-4593-BDD4-35614BDE4722}" srcOrd="22" destOrd="0" presId="urn:microsoft.com/office/officeart/2005/8/layout/cycle8"/>
    <dgm:cxn modelId="{E19A8000-607E-4F2F-A32F-10BF410E04C3}" type="presParOf" srcId="{73E5D57D-CE24-4652-B4DE-F247CD3546DA}" destId="{98EC294A-DEEC-4B57-9C72-F52905957268}" srcOrd="23" destOrd="0" presId="urn:microsoft.com/office/officeart/2005/8/layout/cycle8"/>
    <dgm:cxn modelId="{E15AC50A-57C6-491F-BB7E-B7CEE9F45C75}" type="presParOf" srcId="{73E5D57D-CE24-4652-B4DE-F247CD3546DA}" destId="{DAD7268B-0421-4D62-BB53-D59210EF13A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FF8B0-6CB8-4223-85BC-DD7FEED91E22}" type="doc">
      <dgm:prSet loTypeId="urn:microsoft.com/office/officeart/2005/8/layout/chevron2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99B30F05-CD19-463C-A238-9BBE2685C73E}">
      <dgm:prSet phldrT="[טקסט]"/>
      <dgm:spPr/>
      <dgm:t>
        <a:bodyPr/>
        <a:lstStyle/>
        <a:p>
          <a:pPr rtl="1"/>
          <a:r>
            <a:rPr lang="he-IL" dirty="0" smtClean="0"/>
            <a:t> </a:t>
          </a:r>
          <a:endParaRPr lang="he-IL" dirty="0"/>
        </a:p>
      </dgm:t>
    </dgm:pt>
    <dgm:pt modelId="{6FB145DA-2AD9-4E19-8BCF-132DEB2DEFBA}" type="parTrans" cxnId="{DF743F49-3A3C-496E-A153-2A9F74047248}">
      <dgm:prSet/>
      <dgm:spPr/>
      <dgm:t>
        <a:bodyPr/>
        <a:lstStyle/>
        <a:p>
          <a:pPr rtl="1"/>
          <a:endParaRPr lang="he-IL"/>
        </a:p>
      </dgm:t>
    </dgm:pt>
    <dgm:pt modelId="{67168804-D2E0-4423-A22E-9FB7E0465D6C}" type="sibTrans" cxnId="{DF743F49-3A3C-496E-A153-2A9F74047248}">
      <dgm:prSet/>
      <dgm:spPr/>
      <dgm:t>
        <a:bodyPr/>
        <a:lstStyle/>
        <a:p>
          <a:pPr rtl="1"/>
          <a:endParaRPr lang="he-IL"/>
        </a:p>
      </dgm:t>
    </dgm:pt>
    <dgm:pt modelId="{056486D2-8A1F-4633-8436-7C08D593BE11}">
      <dgm:prSet phldrT="[טקסט]"/>
      <dgm:spPr/>
      <dgm:t>
        <a:bodyPr/>
        <a:lstStyle/>
        <a:p>
          <a:pPr rtl="1"/>
          <a:r>
            <a:rPr lang="he-IL" dirty="0" smtClean="0"/>
            <a:t>ייזום ואישור יציאה לדרך</a:t>
          </a:r>
          <a:endParaRPr lang="he-IL" dirty="0"/>
        </a:p>
      </dgm:t>
    </dgm:pt>
    <dgm:pt modelId="{F7503C90-31CA-420F-A306-01B1FAE163C2}" type="parTrans" cxnId="{8618C40B-E7FA-469F-8AB5-FDB3951EB4E2}">
      <dgm:prSet/>
      <dgm:spPr/>
      <dgm:t>
        <a:bodyPr/>
        <a:lstStyle/>
        <a:p>
          <a:pPr rtl="1"/>
          <a:endParaRPr lang="he-IL"/>
        </a:p>
      </dgm:t>
    </dgm:pt>
    <dgm:pt modelId="{D901D7FA-6707-4B92-8DF6-52DAC3B15D2B}" type="sibTrans" cxnId="{8618C40B-E7FA-469F-8AB5-FDB3951EB4E2}">
      <dgm:prSet/>
      <dgm:spPr/>
      <dgm:t>
        <a:bodyPr/>
        <a:lstStyle/>
        <a:p>
          <a:pPr rtl="1"/>
          <a:endParaRPr lang="he-IL"/>
        </a:p>
      </dgm:t>
    </dgm:pt>
    <dgm:pt modelId="{70F1EDA9-21B7-453C-A0D3-C23679384979}">
      <dgm:prSet phldrT="[טקסט]"/>
      <dgm:spPr/>
      <dgm:t>
        <a:bodyPr/>
        <a:lstStyle/>
        <a:p>
          <a:pPr rtl="1"/>
          <a:r>
            <a:rPr lang="he-IL" dirty="0" smtClean="0"/>
            <a:t> </a:t>
          </a:r>
          <a:endParaRPr lang="he-IL" dirty="0"/>
        </a:p>
      </dgm:t>
    </dgm:pt>
    <dgm:pt modelId="{C2BC105B-DBE2-40CA-A274-1116D64F21CD}" type="parTrans" cxnId="{4CDEA2C0-4F65-405C-8206-6DDC1A2E5C86}">
      <dgm:prSet/>
      <dgm:spPr/>
      <dgm:t>
        <a:bodyPr/>
        <a:lstStyle/>
        <a:p>
          <a:pPr rtl="1"/>
          <a:endParaRPr lang="he-IL"/>
        </a:p>
      </dgm:t>
    </dgm:pt>
    <dgm:pt modelId="{6DFA73BB-1322-4630-A51A-6B96CE66EA02}" type="sibTrans" cxnId="{4CDEA2C0-4F65-405C-8206-6DDC1A2E5C86}">
      <dgm:prSet/>
      <dgm:spPr/>
      <dgm:t>
        <a:bodyPr/>
        <a:lstStyle/>
        <a:p>
          <a:pPr rtl="1"/>
          <a:endParaRPr lang="he-IL"/>
        </a:p>
      </dgm:t>
    </dgm:pt>
    <dgm:pt modelId="{0EC88E65-F65D-43B8-939F-88B8712DCB48}">
      <dgm:prSet phldrT="[טקסט]"/>
      <dgm:spPr/>
      <dgm:t>
        <a:bodyPr/>
        <a:lstStyle/>
        <a:p>
          <a:pPr rtl="1"/>
          <a:r>
            <a:rPr lang="he-IL" dirty="0" smtClean="0"/>
            <a:t>הליך מכרזי (אופציונלי)</a:t>
          </a:r>
          <a:endParaRPr lang="he-IL" dirty="0"/>
        </a:p>
      </dgm:t>
    </dgm:pt>
    <dgm:pt modelId="{A8679BF9-1C0C-46BA-833E-CF80F4360B80}" type="parTrans" cxnId="{3C9C8C69-3269-4C60-9451-DAF8A2983960}">
      <dgm:prSet/>
      <dgm:spPr/>
      <dgm:t>
        <a:bodyPr/>
        <a:lstStyle/>
        <a:p>
          <a:pPr rtl="1"/>
          <a:endParaRPr lang="he-IL"/>
        </a:p>
      </dgm:t>
    </dgm:pt>
    <dgm:pt modelId="{0ACE18BC-3B28-4FB5-94C9-C3B118F545AC}" type="sibTrans" cxnId="{3C9C8C69-3269-4C60-9451-DAF8A2983960}">
      <dgm:prSet/>
      <dgm:spPr/>
      <dgm:t>
        <a:bodyPr/>
        <a:lstStyle/>
        <a:p>
          <a:pPr rtl="1"/>
          <a:endParaRPr lang="he-IL"/>
        </a:p>
      </dgm:t>
    </dgm:pt>
    <dgm:pt modelId="{A2593A72-3D97-4997-BB66-A0FE00510585}">
      <dgm:prSet phldrT="[טקסט]"/>
      <dgm:spPr/>
      <dgm:t>
        <a:bodyPr/>
        <a:lstStyle/>
        <a:p>
          <a:pPr rtl="1"/>
          <a:r>
            <a:rPr lang="he-IL" dirty="0" smtClean="0"/>
            <a:t> </a:t>
          </a:r>
          <a:endParaRPr lang="he-IL" dirty="0"/>
        </a:p>
      </dgm:t>
    </dgm:pt>
    <dgm:pt modelId="{44A2F895-A37C-41CE-84AA-8432A5A2A12B}" type="parTrans" cxnId="{33304F38-4B50-491B-84A1-90006AED67BF}">
      <dgm:prSet/>
      <dgm:spPr/>
      <dgm:t>
        <a:bodyPr/>
        <a:lstStyle/>
        <a:p>
          <a:pPr rtl="1"/>
          <a:endParaRPr lang="he-IL"/>
        </a:p>
      </dgm:t>
    </dgm:pt>
    <dgm:pt modelId="{6514C7A7-4921-485B-8026-E30744772BDC}" type="sibTrans" cxnId="{33304F38-4B50-491B-84A1-90006AED67BF}">
      <dgm:prSet/>
      <dgm:spPr/>
      <dgm:t>
        <a:bodyPr/>
        <a:lstStyle/>
        <a:p>
          <a:pPr rtl="1"/>
          <a:endParaRPr lang="he-IL"/>
        </a:p>
      </dgm:t>
    </dgm:pt>
    <dgm:pt modelId="{29AA86BD-FA2B-4EDE-A2BE-89BE0D1FD82D}">
      <dgm:prSet phldrT="[טקסט]"/>
      <dgm:spPr/>
      <dgm:t>
        <a:bodyPr/>
        <a:lstStyle/>
        <a:p>
          <a:pPr rtl="1"/>
          <a:r>
            <a:rPr lang="he-IL" dirty="0" smtClean="0"/>
            <a:t>התנעה, בניה ואשור ת.ע.</a:t>
          </a:r>
          <a:endParaRPr lang="he-IL" dirty="0"/>
        </a:p>
      </dgm:t>
    </dgm:pt>
    <dgm:pt modelId="{F06D441D-DB19-4F8A-9370-F5BB16156034}" type="parTrans" cxnId="{56EA22B9-F4D2-4765-A6FE-FC6D6D246FFA}">
      <dgm:prSet/>
      <dgm:spPr/>
      <dgm:t>
        <a:bodyPr/>
        <a:lstStyle/>
        <a:p>
          <a:pPr rtl="1"/>
          <a:endParaRPr lang="he-IL"/>
        </a:p>
      </dgm:t>
    </dgm:pt>
    <dgm:pt modelId="{430A764E-2795-4239-9D35-378DEB6F034B}" type="sibTrans" cxnId="{56EA22B9-F4D2-4765-A6FE-FC6D6D246FFA}">
      <dgm:prSet/>
      <dgm:spPr/>
      <dgm:t>
        <a:bodyPr/>
        <a:lstStyle/>
        <a:p>
          <a:pPr rtl="1"/>
          <a:endParaRPr lang="he-IL"/>
        </a:p>
      </dgm:t>
    </dgm:pt>
    <dgm:pt modelId="{5C3479C1-C12B-4266-9C5B-B6138CFB663F}">
      <dgm:prSet phldrT="[טקסט]"/>
      <dgm:spPr/>
      <dgm:t>
        <a:bodyPr/>
        <a:lstStyle/>
        <a:p>
          <a:pPr rtl="1"/>
          <a:endParaRPr lang="he-IL" dirty="0"/>
        </a:p>
      </dgm:t>
    </dgm:pt>
    <dgm:pt modelId="{06215170-D883-4A2D-AF64-069C5A8F584B}" type="parTrans" cxnId="{82B9822E-6294-448D-B869-0D4C3E1B98C0}">
      <dgm:prSet/>
      <dgm:spPr/>
      <dgm:t>
        <a:bodyPr/>
        <a:lstStyle/>
        <a:p>
          <a:pPr rtl="1"/>
          <a:endParaRPr lang="he-IL"/>
        </a:p>
      </dgm:t>
    </dgm:pt>
    <dgm:pt modelId="{030417FD-2FF8-4F21-B133-5401A3AC6703}" type="sibTrans" cxnId="{82B9822E-6294-448D-B869-0D4C3E1B98C0}">
      <dgm:prSet/>
      <dgm:spPr/>
      <dgm:t>
        <a:bodyPr/>
        <a:lstStyle/>
        <a:p>
          <a:pPr rtl="1"/>
          <a:endParaRPr lang="he-IL"/>
        </a:p>
      </dgm:t>
    </dgm:pt>
    <dgm:pt modelId="{8CE5981E-AADF-4AFF-B712-283C1B45CEC2}">
      <dgm:prSet/>
      <dgm:spPr/>
      <dgm:t>
        <a:bodyPr/>
        <a:lstStyle/>
        <a:p>
          <a:pPr rtl="1"/>
          <a:r>
            <a:rPr lang="he-IL" dirty="0" smtClean="0"/>
            <a:t>אפיון</a:t>
          </a:r>
          <a:endParaRPr lang="he-IL" dirty="0"/>
        </a:p>
      </dgm:t>
    </dgm:pt>
    <dgm:pt modelId="{514AB607-5CA8-4395-9C78-97D69A848C11}" type="parTrans" cxnId="{3DBD1301-E898-4312-8849-6472694B0C15}">
      <dgm:prSet/>
      <dgm:spPr/>
      <dgm:t>
        <a:bodyPr/>
        <a:lstStyle/>
        <a:p>
          <a:pPr rtl="1"/>
          <a:endParaRPr lang="he-IL"/>
        </a:p>
      </dgm:t>
    </dgm:pt>
    <dgm:pt modelId="{8BCB7BB7-8B41-4586-93FB-B82D8F533035}" type="sibTrans" cxnId="{3DBD1301-E898-4312-8849-6472694B0C15}">
      <dgm:prSet/>
      <dgm:spPr/>
      <dgm:t>
        <a:bodyPr/>
        <a:lstStyle/>
        <a:p>
          <a:pPr rtl="1"/>
          <a:endParaRPr lang="he-IL"/>
        </a:p>
      </dgm:t>
    </dgm:pt>
    <dgm:pt modelId="{093AA9DF-BE78-480C-875F-D2D8DBAC3F6D}">
      <dgm:prSet/>
      <dgm:spPr/>
      <dgm:t>
        <a:bodyPr/>
        <a:lstStyle/>
        <a:p>
          <a:pPr rtl="1"/>
          <a:r>
            <a:rPr lang="he-IL" dirty="0" smtClean="0"/>
            <a:t>מימוש</a:t>
          </a:r>
          <a:endParaRPr lang="he-IL" dirty="0"/>
        </a:p>
      </dgm:t>
    </dgm:pt>
    <dgm:pt modelId="{3FFB8FAE-6BAC-4E29-B357-811E7F813A47}" type="parTrans" cxnId="{4472A5CB-8A42-4F93-8C70-423E932C8B34}">
      <dgm:prSet/>
      <dgm:spPr/>
      <dgm:t>
        <a:bodyPr/>
        <a:lstStyle/>
        <a:p>
          <a:pPr rtl="1"/>
          <a:endParaRPr lang="he-IL"/>
        </a:p>
      </dgm:t>
    </dgm:pt>
    <dgm:pt modelId="{704AF133-6FC8-4BA7-BDA4-1CF2A70064AC}" type="sibTrans" cxnId="{4472A5CB-8A42-4F93-8C70-423E932C8B34}">
      <dgm:prSet/>
      <dgm:spPr/>
      <dgm:t>
        <a:bodyPr/>
        <a:lstStyle/>
        <a:p>
          <a:pPr rtl="1"/>
          <a:endParaRPr lang="he-IL"/>
        </a:p>
      </dgm:t>
    </dgm:pt>
    <dgm:pt modelId="{DFAAE3CB-609C-41E6-AABF-338948039A5B}">
      <dgm:prSet/>
      <dgm:spPr/>
      <dgm:t>
        <a:bodyPr/>
        <a:lstStyle/>
        <a:p>
          <a:pPr rtl="1"/>
          <a:endParaRPr lang="he-IL" dirty="0"/>
        </a:p>
      </dgm:t>
    </dgm:pt>
    <dgm:pt modelId="{6D560F90-E662-47BA-A96B-A547A5A9CE96}" type="parTrans" cxnId="{F7A908E7-A70A-4ACC-9276-350F392D6B6C}">
      <dgm:prSet/>
      <dgm:spPr/>
      <dgm:t>
        <a:bodyPr/>
        <a:lstStyle/>
        <a:p>
          <a:pPr rtl="1"/>
          <a:endParaRPr lang="he-IL"/>
        </a:p>
      </dgm:t>
    </dgm:pt>
    <dgm:pt modelId="{54ABD6F1-FAF3-4EEA-A5F3-543D86CD6452}" type="sibTrans" cxnId="{F7A908E7-A70A-4ACC-9276-350F392D6B6C}">
      <dgm:prSet/>
      <dgm:spPr/>
      <dgm:t>
        <a:bodyPr/>
        <a:lstStyle/>
        <a:p>
          <a:pPr rtl="1"/>
          <a:endParaRPr lang="he-IL"/>
        </a:p>
      </dgm:t>
    </dgm:pt>
    <dgm:pt modelId="{EB494E5F-638E-422B-93CD-135F99F295BA}">
      <dgm:prSet/>
      <dgm:spPr/>
      <dgm:t>
        <a:bodyPr/>
        <a:lstStyle/>
        <a:p>
          <a:pPr rtl="1"/>
          <a:r>
            <a:rPr lang="he-IL" dirty="0" smtClean="0"/>
            <a:t>בדיקות ומבצוע</a:t>
          </a:r>
          <a:endParaRPr lang="he-IL" dirty="0"/>
        </a:p>
      </dgm:t>
    </dgm:pt>
    <dgm:pt modelId="{D269582C-E1F1-44BF-AAD1-24D182332B4A}" type="parTrans" cxnId="{FC478E90-AB6E-4EA3-8D15-800B4A6C25D7}">
      <dgm:prSet/>
      <dgm:spPr/>
      <dgm:t>
        <a:bodyPr/>
        <a:lstStyle/>
        <a:p>
          <a:pPr rtl="1"/>
          <a:endParaRPr lang="he-IL"/>
        </a:p>
      </dgm:t>
    </dgm:pt>
    <dgm:pt modelId="{7FD65788-DC96-48B8-B288-1F72C2891CE8}" type="sibTrans" cxnId="{FC478E90-AB6E-4EA3-8D15-800B4A6C25D7}">
      <dgm:prSet/>
      <dgm:spPr/>
      <dgm:t>
        <a:bodyPr/>
        <a:lstStyle/>
        <a:p>
          <a:pPr rtl="1"/>
          <a:endParaRPr lang="he-IL"/>
        </a:p>
      </dgm:t>
    </dgm:pt>
    <dgm:pt modelId="{A2A223A6-38D1-413A-8192-C03B8F75F9CC}">
      <dgm:prSet/>
      <dgm:spPr/>
      <dgm:t>
        <a:bodyPr/>
        <a:lstStyle/>
        <a:p>
          <a:pPr rtl="1"/>
          <a:endParaRPr lang="he-IL" dirty="0"/>
        </a:p>
      </dgm:t>
    </dgm:pt>
    <dgm:pt modelId="{4D7191D0-87FD-49D3-8E51-68AB4CB04542}" type="parTrans" cxnId="{679885EB-6E79-4705-84B2-502ED61E7B85}">
      <dgm:prSet/>
      <dgm:spPr/>
      <dgm:t>
        <a:bodyPr/>
        <a:lstStyle/>
        <a:p>
          <a:pPr rtl="1"/>
          <a:endParaRPr lang="he-IL"/>
        </a:p>
      </dgm:t>
    </dgm:pt>
    <dgm:pt modelId="{0C5891E3-3C21-4944-9A23-18FDC57003C4}" type="sibTrans" cxnId="{679885EB-6E79-4705-84B2-502ED61E7B85}">
      <dgm:prSet/>
      <dgm:spPr/>
      <dgm:t>
        <a:bodyPr/>
        <a:lstStyle/>
        <a:p>
          <a:pPr rtl="1"/>
          <a:endParaRPr lang="he-IL"/>
        </a:p>
      </dgm:t>
    </dgm:pt>
    <dgm:pt modelId="{F0F7BE44-4F62-487D-9A03-75C4E363CD9F}">
      <dgm:prSet/>
      <dgm:spPr/>
      <dgm:t>
        <a:bodyPr/>
        <a:lstStyle/>
        <a:p>
          <a:pPr rtl="1"/>
          <a:r>
            <a:rPr lang="he-IL" dirty="0" smtClean="0"/>
            <a:t>הטמעה וסיום פרויקט</a:t>
          </a:r>
          <a:endParaRPr lang="he-IL" dirty="0"/>
        </a:p>
      </dgm:t>
    </dgm:pt>
    <dgm:pt modelId="{AADDEEF7-C507-468A-8221-C8501F42F49A}" type="parTrans" cxnId="{29289D02-2786-4CAC-81FB-581A6E215374}">
      <dgm:prSet/>
      <dgm:spPr/>
      <dgm:t>
        <a:bodyPr/>
        <a:lstStyle/>
        <a:p>
          <a:pPr rtl="1"/>
          <a:endParaRPr lang="he-IL"/>
        </a:p>
      </dgm:t>
    </dgm:pt>
    <dgm:pt modelId="{0322A352-A6C2-4548-B6C0-9E84567C4792}" type="sibTrans" cxnId="{29289D02-2786-4CAC-81FB-581A6E215374}">
      <dgm:prSet/>
      <dgm:spPr/>
      <dgm:t>
        <a:bodyPr/>
        <a:lstStyle/>
        <a:p>
          <a:pPr rtl="1"/>
          <a:endParaRPr lang="he-IL"/>
        </a:p>
      </dgm:t>
    </dgm:pt>
    <dgm:pt modelId="{0436B2EA-793F-4A23-8D70-8FBBB8467CC7}">
      <dgm:prSet/>
      <dgm:spPr/>
      <dgm:t>
        <a:bodyPr/>
        <a:lstStyle/>
        <a:p>
          <a:pPr rtl="1"/>
          <a:endParaRPr lang="he-IL" dirty="0"/>
        </a:p>
      </dgm:t>
    </dgm:pt>
    <dgm:pt modelId="{43B384EB-CED9-4A28-93F2-3848AC9C8BEC}" type="parTrans" cxnId="{F0C0E720-885E-4D2E-86BD-4BE7864D4A5B}">
      <dgm:prSet/>
      <dgm:spPr/>
      <dgm:t>
        <a:bodyPr/>
        <a:lstStyle/>
        <a:p>
          <a:pPr rtl="1"/>
          <a:endParaRPr lang="he-IL"/>
        </a:p>
      </dgm:t>
    </dgm:pt>
    <dgm:pt modelId="{62C14E77-4BCD-4978-A408-34D31AC4EF73}" type="sibTrans" cxnId="{F0C0E720-885E-4D2E-86BD-4BE7864D4A5B}">
      <dgm:prSet/>
      <dgm:spPr/>
      <dgm:t>
        <a:bodyPr/>
        <a:lstStyle/>
        <a:p>
          <a:pPr rtl="1"/>
          <a:endParaRPr lang="he-IL"/>
        </a:p>
      </dgm:t>
    </dgm:pt>
    <dgm:pt modelId="{37080FB3-7025-4421-AD65-AE0375D4D4E9}" type="pres">
      <dgm:prSet presAssocID="{3F0FF8B0-6CB8-4223-85BC-DD7FEED91E2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EF08942D-C3C4-46DD-AA25-10A77F644DB0}" type="pres">
      <dgm:prSet presAssocID="{99B30F05-CD19-463C-A238-9BBE2685C73E}" presName="composite" presStyleCnt="0"/>
      <dgm:spPr/>
      <dgm:t>
        <a:bodyPr/>
        <a:lstStyle/>
        <a:p>
          <a:pPr rtl="1"/>
          <a:endParaRPr lang="he-IL"/>
        </a:p>
      </dgm:t>
    </dgm:pt>
    <dgm:pt modelId="{A95AE5F1-8920-497C-B6CE-B090E18C43B6}" type="pres">
      <dgm:prSet presAssocID="{99B30F05-CD19-463C-A238-9BBE2685C73E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AF5D882-CF6D-481E-AA7F-DC1DD3F345BC}" type="pres">
      <dgm:prSet presAssocID="{99B30F05-CD19-463C-A238-9BBE2685C73E}" presName="descendantText" presStyleLbl="alignAcc1" presStyleIdx="0" presStyleCnt="7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33CA909-1FCD-4480-B56B-29AAEF9E2CEE}" type="pres">
      <dgm:prSet presAssocID="{67168804-D2E0-4423-A22E-9FB7E0465D6C}" presName="sp" presStyleCnt="0"/>
      <dgm:spPr/>
      <dgm:t>
        <a:bodyPr/>
        <a:lstStyle/>
        <a:p>
          <a:pPr rtl="1"/>
          <a:endParaRPr lang="he-IL"/>
        </a:p>
      </dgm:t>
    </dgm:pt>
    <dgm:pt modelId="{3FC4FB7C-5774-4B70-9203-5C866AABE567}" type="pres">
      <dgm:prSet presAssocID="{70F1EDA9-21B7-453C-A0D3-C23679384979}" presName="composite" presStyleCnt="0"/>
      <dgm:spPr/>
      <dgm:t>
        <a:bodyPr/>
        <a:lstStyle/>
        <a:p>
          <a:pPr rtl="1"/>
          <a:endParaRPr lang="he-IL"/>
        </a:p>
      </dgm:t>
    </dgm:pt>
    <dgm:pt modelId="{6AF804C9-5CAD-4B94-AB57-E701F25B0F3F}" type="pres">
      <dgm:prSet presAssocID="{70F1EDA9-21B7-453C-A0D3-C23679384979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2C4BAD8-F8E4-4AA0-A7E0-99B340DA6C6C}" type="pres">
      <dgm:prSet presAssocID="{70F1EDA9-21B7-453C-A0D3-C23679384979}" presName="descendantText" presStyleLbl="alignAcc1" presStyleIdx="1" presStyleCnt="7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E46E97E-9AAF-4CC9-A119-DC369BB8E8A6}" type="pres">
      <dgm:prSet presAssocID="{6DFA73BB-1322-4630-A51A-6B96CE66EA02}" presName="sp" presStyleCnt="0"/>
      <dgm:spPr/>
      <dgm:t>
        <a:bodyPr/>
        <a:lstStyle/>
        <a:p>
          <a:pPr rtl="1"/>
          <a:endParaRPr lang="he-IL"/>
        </a:p>
      </dgm:t>
    </dgm:pt>
    <dgm:pt modelId="{CF5D8B27-9D7A-4ECB-8D3E-70939C2C755D}" type="pres">
      <dgm:prSet presAssocID="{A2593A72-3D97-4997-BB66-A0FE00510585}" presName="composite" presStyleCnt="0"/>
      <dgm:spPr/>
      <dgm:t>
        <a:bodyPr/>
        <a:lstStyle/>
        <a:p>
          <a:pPr rtl="1"/>
          <a:endParaRPr lang="he-IL"/>
        </a:p>
      </dgm:t>
    </dgm:pt>
    <dgm:pt modelId="{48B541D2-EA90-4A78-84A9-9049D82D1917}" type="pres">
      <dgm:prSet presAssocID="{A2593A72-3D97-4997-BB66-A0FE00510585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D18734C-B1E0-4A52-9606-AD4E41B221EB}" type="pres">
      <dgm:prSet presAssocID="{A2593A72-3D97-4997-BB66-A0FE00510585}" presName="descendantText" presStyleLbl="alignAcc1" presStyleIdx="2" presStyleCnt="7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D0B9193-7686-4DC3-86FE-1D6BE26C82CD}" type="pres">
      <dgm:prSet presAssocID="{6514C7A7-4921-485B-8026-E30744772BDC}" presName="sp" presStyleCnt="0"/>
      <dgm:spPr/>
      <dgm:t>
        <a:bodyPr/>
        <a:lstStyle/>
        <a:p>
          <a:pPr rtl="1"/>
          <a:endParaRPr lang="he-IL"/>
        </a:p>
      </dgm:t>
    </dgm:pt>
    <dgm:pt modelId="{688B34C7-8815-4F41-A028-D6C1ABF0F3F1}" type="pres">
      <dgm:prSet presAssocID="{5C3479C1-C12B-4266-9C5B-B6138CFB663F}" presName="composite" presStyleCnt="0"/>
      <dgm:spPr/>
      <dgm:t>
        <a:bodyPr/>
        <a:lstStyle/>
        <a:p>
          <a:pPr rtl="1"/>
          <a:endParaRPr lang="he-IL"/>
        </a:p>
      </dgm:t>
    </dgm:pt>
    <dgm:pt modelId="{F463321D-91F7-4C39-AE61-D452AD650368}" type="pres">
      <dgm:prSet presAssocID="{5C3479C1-C12B-4266-9C5B-B6138CFB663F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A663018-51CB-450D-902E-C5744999BCB6}" type="pres">
      <dgm:prSet presAssocID="{5C3479C1-C12B-4266-9C5B-B6138CFB663F}" presName="descendantText" presStyleLbl="alignAcc1" presStyleIdx="3" presStyleCnt="7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EBFB21B-82DB-4872-8A6B-F2CC92767611}" type="pres">
      <dgm:prSet presAssocID="{030417FD-2FF8-4F21-B133-5401A3AC6703}" presName="sp" presStyleCnt="0"/>
      <dgm:spPr/>
      <dgm:t>
        <a:bodyPr/>
        <a:lstStyle/>
        <a:p>
          <a:pPr rtl="1"/>
          <a:endParaRPr lang="he-IL"/>
        </a:p>
      </dgm:t>
    </dgm:pt>
    <dgm:pt modelId="{D523EADF-8DAD-4B69-87AC-9D3607EB5213}" type="pres">
      <dgm:prSet presAssocID="{DFAAE3CB-609C-41E6-AABF-338948039A5B}" presName="composite" presStyleCnt="0"/>
      <dgm:spPr/>
      <dgm:t>
        <a:bodyPr/>
        <a:lstStyle/>
        <a:p>
          <a:pPr rtl="1"/>
          <a:endParaRPr lang="he-IL"/>
        </a:p>
      </dgm:t>
    </dgm:pt>
    <dgm:pt modelId="{E29F4F4B-506D-4004-8F1C-DB5C06E11EEE}" type="pres">
      <dgm:prSet presAssocID="{DFAAE3CB-609C-41E6-AABF-338948039A5B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BC38A48-650A-4108-BD6F-7F090B333EED}" type="pres">
      <dgm:prSet presAssocID="{DFAAE3CB-609C-41E6-AABF-338948039A5B}" presName="descendantText" presStyleLbl="alignAcc1" presStyleIdx="4" presStyleCnt="7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CF48A41-9675-482A-8C0E-C7344E156A2C}" type="pres">
      <dgm:prSet presAssocID="{54ABD6F1-FAF3-4EEA-A5F3-543D86CD6452}" presName="sp" presStyleCnt="0"/>
      <dgm:spPr/>
      <dgm:t>
        <a:bodyPr/>
        <a:lstStyle/>
        <a:p>
          <a:pPr rtl="1"/>
          <a:endParaRPr lang="he-IL"/>
        </a:p>
      </dgm:t>
    </dgm:pt>
    <dgm:pt modelId="{3AFBC41E-10E9-4EB1-B248-FC425F11069C}" type="pres">
      <dgm:prSet presAssocID="{A2A223A6-38D1-413A-8192-C03B8F75F9CC}" presName="composite" presStyleCnt="0"/>
      <dgm:spPr/>
      <dgm:t>
        <a:bodyPr/>
        <a:lstStyle/>
        <a:p>
          <a:pPr rtl="1"/>
          <a:endParaRPr lang="he-IL"/>
        </a:p>
      </dgm:t>
    </dgm:pt>
    <dgm:pt modelId="{D1B50ECE-65FF-4A79-9982-735469905342}" type="pres">
      <dgm:prSet presAssocID="{A2A223A6-38D1-413A-8192-C03B8F75F9CC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F6FEB0C-E7FE-4321-B917-D08A1E1E9C80}" type="pres">
      <dgm:prSet presAssocID="{A2A223A6-38D1-413A-8192-C03B8F75F9CC}" presName="descendantText" presStyleLbl="alignAcc1" presStyleIdx="5" presStyleCnt="7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69C667D-000D-43F2-B195-A428C9DE4354}" type="pres">
      <dgm:prSet presAssocID="{0C5891E3-3C21-4944-9A23-18FDC57003C4}" presName="sp" presStyleCnt="0"/>
      <dgm:spPr/>
      <dgm:t>
        <a:bodyPr/>
        <a:lstStyle/>
        <a:p>
          <a:pPr rtl="1"/>
          <a:endParaRPr lang="he-IL"/>
        </a:p>
      </dgm:t>
    </dgm:pt>
    <dgm:pt modelId="{84B7F615-39D7-437C-B9A3-A4F6603436E8}" type="pres">
      <dgm:prSet presAssocID="{0436B2EA-793F-4A23-8D70-8FBBB8467CC7}" presName="composite" presStyleCnt="0"/>
      <dgm:spPr/>
      <dgm:t>
        <a:bodyPr/>
        <a:lstStyle/>
        <a:p>
          <a:pPr rtl="1"/>
          <a:endParaRPr lang="he-IL"/>
        </a:p>
      </dgm:t>
    </dgm:pt>
    <dgm:pt modelId="{84BE3A3B-D6BF-452D-8E79-266C9C8E2E81}" type="pres">
      <dgm:prSet presAssocID="{0436B2EA-793F-4A23-8D70-8FBBB8467CC7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A772C4D-9561-4898-B129-05440C6577B4}" type="pres">
      <dgm:prSet presAssocID="{0436B2EA-793F-4A23-8D70-8FBBB8467CC7}" presName="descendantText" presStyleLbl="alignAcc1" presStyleIdx="6" presStyleCnt="7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3304F38-4B50-491B-84A1-90006AED67BF}" srcId="{3F0FF8B0-6CB8-4223-85BC-DD7FEED91E22}" destId="{A2593A72-3D97-4997-BB66-A0FE00510585}" srcOrd="2" destOrd="0" parTransId="{44A2F895-A37C-41CE-84AA-8432A5A2A12B}" sibTransId="{6514C7A7-4921-485B-8026-E30744772BDC}"/>
    <dgm:cxn modelId="{19DADCC0-81AF-4EE1-AED2-BC96208B61EC}" type="presOf" srcId="{0EC88E65-F65D-43B8-939F-88B8712DCB48}" destId="{92C4BAD8-F8E4-4AA0-A7E0-99B340DA6C6C}" srcOrd="0" destOrd="0" presId="urn:microsoft.com/office/officeart/2005/8/layout/chevron2"/>
    <dgm:cxn modelId="{E3F223A2-678A-4CF0-9C7E-06FBB25295FF}" type="presOf" srcId="{29AA86BD-FA2B-4EDE-A2BE-89BE0D1FD82D}" destId="{7D18734C-B1E0-4A52-9606-AD4E41B221EB}" srcOrd="0" destOrd="0" presId="urn:microsoft.com/office/officeart/2005/8/layout/chevron2"/>
    <dgm:cxn modelId="{4472A5CB-8A42-4F93-8C70-423E932C8B34}" srcId="{DFAAE3CB-609C-41E6-AABF-338948039A5B}" destId="{093AA9DF-BE78-480C-875F-D2D8DBAC3F6D}" srcOrd="0" destOrd="0" parTransId="{3FFB8FAE-6BAC-4E29-B357-811E7F813A47}" sibTransId="{704AF133-6FC8-4BA7-BDA4-1CF2A70064AC}"/>
    <dgm:cxn modelId="{F5B7CFCA-540D-40CA-AD6C-126A3EE84BB1}" type="presOf" srcId="{70F1EDA9-21B7-453C-A0D3-C23679384979}" destId="{6AF804C9-5CAD-4B94-AB57-E701F25B0F3F}" srcOrd="0" destOrd="0" presId="urn:microsoft.com/office/officeart/2005/8/layout/chevron2"/>
    <dgm:cxn modelId="{82B9822E-6294-448D-B869-0D4C3E1B98C0}" srcId="{3F0FF8B0-6CB8-4223-85BC-DD7FEED91E22}" destId="{5C3479C1-C12B-4266-9C5B-B6138CFB663F}" srcOrd="3" destOrd="0" parTransId="{06215170-D883-4A2D-AF64-069C5A8F584B}" sibTransId="{030417FD-2FF8-4F21-B133-5401A3AC6703}"/>
    <dgm:cxn modelId="{8618C40B-E7FA-469F-8AB5-FDB3951EB4E2}" srcId="{99B30F05-CD19-463C-A238-9BBE2685C73E}" destId="{056486D2-8A1F-4633-8436-7C08D593BE11}" srcOrd="0" destOrd="0" parTransId="{F7503C90-31CA-420F-A306-01B1FAE163C2}" sibTransId="{D901D7FA-6707-4B92-8DF6-52DAC3B15D2B}"/>
    <dgm:cxn modelId="{3C9C8C69-3269-4C60-9451-DAF8A2983960}" srcId="{70F1EDA9-21B7-453C-A0D3-C23679384979}" destId="{0EC88E65-F65D-43B8-939F-88B8712DCB48}" srcOrd="0" destOrd="0" parTransId="{A8679BF9-1C0C-46BA-833E-CF80F4360B80}" sibTransId="{0ACE18BC-3B28-4FB5-94C9-C3B118F545AC}"/>
    <dgm:cxn modelId="{679885EB-6E79-4705-84B2-502ED61E7B85}" srcId="{3F0FF8B0-6CB8-4223-85BC-DD7FEED91E22}" destId="{A2A223A6-38D1-413A-8192-C03B8F75F9CC}" srcOrd="5" destOrd="0" parTransId="{4D7191D0-87FD-49D3-8E51-68AB4CB04542}" sibTransId="{0C5891E3-3C21-4944-9A23-18FDC57003C4}"/>
    <dgm:cxn modelId="{BD2E34A4-08CA-4CFB-9B32-CDD21F43631C}" type="presOf" srcId="{056486D2-8A1F-4633-8436-7C08D593BE11}" destId="{BAF5D882-CF6D-481E-AA7F-DC1DD3F345BC}" srcOrd="0" destOrd="0" presId="urn:microsoft.com/office/officeart/2005/8/layout/chevron2"/>
    <dgm:cxn modelId="{29289D02-2786-4CAC-81FB-581A6E215374}" srcId="{0436B2EA-793F-4A23-8D70-8FBBB8467CC7}" destId="{F0F7BE44-4F62-487D-9A03-75C4E363CD9F}" srcOrd="0" destOrd="0" parTransId="{AADDEEF7-C507-468A-8221-C8501F42F49A}" sibTransId="{0322A352-A6C2-4548-B6C0-9E84567C4792}"/>
    <dgm:cxn modelId="{7486C6E7-4B2C-4246-87D4-2DCB040DA043}" type="presOf" srcId="{F0F7BE44-4F62-487D-9A03-75C4E363CD9F}" destId="{2A772C4D-9561-4898-B129-05440C6577B4}" srcOrd="0" destOrd="0" presId="urn:microsoft.com/office/officeart/2005/8/layout/chevron2"/>
    <dgm:cxn modelId="{F7A908E7-A70A-4ACC-9276-350F392D6B6C}" srcId="{3F0FF8B0-6CB8-4223-85BC-DD7FEED91E22}" destId="{DFAAE3CB-609C-41E6-AABF-338948039A5B}" srcOrd="4" destOrd="0" parTransId="{6D560F90-E662-47BA-A96B-A547A5A9CE96}" sibTransId="{54ABD6F1-FAF3-4EEA-A5F3-543D86CD6452}"/>
    <dgm:cxn modelId="{4CDEA2C0-4F65-405C-8206-6DDC1A2E5C86}" srcId="{3F0FF8B0-6CB8-4223-85BC-DD7FEED91E22}" destId="{70F1EDA9-21B7-453C-A0D3-C23679384979}" srcOrd="1" destOrd="0" parTransId="{C2BC105B-DBE2-40CA-A274-1116D64F21CD}" sibTransId="{6DFA73BB-1322-4630-A51A-6B96CE66EA02}"/>
    <dgm:cxn modelId="{9F6D4142-E189-411D-BB0B-B5C50E66DE74}" type="presOf" srcId="{093AA9DF-BE78-480C-875F-D2D8DBAC3F6D}" destId="{9BC38A48-650A-4108-BD6F-7F090B333EED}" srcOrd="0" destOrd="0" presId="urn:microsoft.com/office/officeart/2005/8/layout/chevron2"/>
    <dgm:cxn modelId="{3DBD1301-E898-4312-8849-6472694B0C15}" srcId="{5C3479C1-C12B-4266-9C5B-B6138CFB663F}" destId="{8CE5981E-AADF-4AFF-B712-283C1B45CEC2}" srcOrd="0" destOrd="0" parTransId="{514AB607-5CA8-4395-9C78-97D69A848C11}" sibTransId="{8BCB7BB7-8B41-4586-93FB-B82D8F533035}"/>
    <dgm:cxn modelId="{2C87ACEF-ECF9-4585-8EE0-C84604A635EE}" type="presOf" srcId="{0436B2EA-793F-4A23-8D70-8FBBB8467CC7}" destId="{84BE3A3B-D6BF-452D-8E79-266C9C8E2E81}" srcOrd="0" destOrd="0" presId="urn:microsoft.com/office/officeart/2005/8/layout/chevron2"/>
    <dgm:cxn modelId="{F6CFF564-7DF2-40BE-B733-496C82480183}" type="presOf" srcId="{A2593A72-3D97-4997-BB66-A0FE00510585}" destId="{48B541D2-EA90-4A78-84A9-9049D82D1917}" srcOrd="0" destOrd="0" presId="urn:microsoft.com/office/officeart/2005/8/layout/chevron2"/>
    <dgm:cxn modelId="{6D678DB6-972D-40C2-B090-885B0256B5E4}" type="presOf" srcId="{DFAAE3CB-609C-41E6-AABF-338948039A5B}" destId="{E29F4F4B-506D-4004-8F1C-DB5C06E11EEE}" srcOrd="0" destOrd="0" presId="urn:microsoft.com/office/officeart/2005/8/layout/chevron2"/>
    <dgm:cxn modelId="{56EA22B9-F4D2-4765-A6FE-FC6D6D246FFA}" srcId="{A2593A72-3D97-4997-BB66-A0FE00510585}" destId="{29AA86BD-FA2B-4EDE-A2BE-89BE0D1FD82D}" srcOrd="0" destOrd="0" parTransId="{F06D441D-DB19-4F8A-9370-F5BB16156034}" sibTransId="{430A764E-2795-4239-9D35-378DEB6F034B}"/>
    <dgm:cxn modelId="{DF743F49-3A3C-496E-A153-2A9F74047248}" srcId="{3F0FF8B0-6CB8-4223-85BC-DD7FEED91E22}" destId="{99B30F05-CD19-463C-A238-9BBE2685C73E}" srcOrd="0" destOrd="0" parTransId="{6FB145DA-2AD9-4E19-8BCF-132DEB2DEFBA}" sibTransId="{67168804-D2E0-4423-A22E-9FB7E0465D6C}"/>
    <dgm:cxn modelId="{A3CE3703-2CCA-4BBF-8BCC-8B25936ACC65}" type="presOf" srcId="{5C3479C1-C12B-4266-9C5B-B6138CFB663F}" destId="{F463321D-91F7-4C39-AE61-D452AD650368}" srcOrd="0" destOrd="0" presId="urn:microsoft.com/office/officeart/2005/8/layout/chevron2"/>
    <dgm:cxn modelId="{1ABD09C9-DD4F-43C0-B3D4-492639C36E2E}" type="presOf" srcId="{EB494E5F-638E-422B-93CD-135F99F295BA}" destId="{4F6FEB0C-E7FE-4321-B917-D08A1E1E9C80}" srcOrd="0" destOrd="0" presId="urn:microsoft.com/office/officeart/2005/8/layout/chevron2"/>
    <dgm:cxn modelId="{FC478E90-AB6E-4EA3-8D15-800B4A6C25D7}" srcId="{A2A223A6-38D1-413A-8192-C03B8F75F9CC}" destId="{EB494E5F-638E-422B-93CD-135F99F295BA}" srcOrd="0" destOrd="0" parTransId="{D269582C-E1F1-44BF-AAD1-24D182332B4A}" sibTransId="{7FD65788-DC96-48B8-B288-1F72C2891CE8}"/>
    <dgm:cxn modelId="{F0C0E720-885E-4D2E-86BD-4BE7864D4A5B}" srcId="{3F0FF8B0-6CB8-4223-85BC-DD7FEED91E22}" destId="{0436B2EA-793F-4A23-8D70-8FBBB8467CC7}" srcOrd="6" destOrd="0" parTransId="{43B384EB-CED9-4A28-93F2-3848AC9C8BEC}" sibTransId="{62C14E77-4BCD-4978-A408-34D31AC4EF73}"/>
    <dgm:cxn modelId="{3DB77EF9-BE89-4B90-9122-44B8621E2BD4}" type="presOf" srcId="{99B30F05-CD19-463C-A238-9BBE2685C73E}" destId="{A95AE5F1-8920-497C-B6CE-B090E18C43B6}" srcOrd="0" destOrd="0" presId="urn:microsoft.com/office/officeart/2005/8/layout/chevron2"/>
    <dgm:cxn modelId="{A7464E48-4C45-4D7E-815D-B27E5B31690D}" type="presOf" srcId="{3F0FF8B0-6CB8-4223-85BC-DD7FEED91E22}" destId="{37080FB3-7025-4421-AD65-AE0375D4D4E9}" srcOrd="0" destOrd="0" presId="urn:microsoft.com/office/officeart/2005/8/layout/chevron2"/>
    <dgm:cxn modelId="{930EE0FC-D5AF-42A0-A641-ECE06FB56C9B}" type="presOf" srcId="{A2A223A6-38D1-413A-8192-C03B8F75F9CC}" destId="{D1B50ECE-65FF-4A79-9982-735469905342}" srcOrd="0" destOrd="0" presId="urn:microsoft.com/office/officeart/2005/8/layout/chevron2"/>
    <dgm:cxn modelId="{2752DD52-7D44-41E6-8E24-36655B3E0B11}" type="presOf" srcId="{8CE5981E-AADF-4AFF-B712-283C1B45CEC2}" destId="{1A663018-51CB-450D-902E-C5744999BCB6}" srcOrd="0" destOrd="0" presId="urn:microsoft.com/office/officeart/2005/8/layout/chevron2"/>
    <dgm:cxn modelId="{14837D8D-0C8F-4220-AED9-A71BD9F8BBB0}" type="presParOf" srcId="{37080FB3-7025-4421-AD65-AE0375D4D4E9}" destId="{EF08942D-C3C4-46DD-AA25-10A77F644DB0}" srcOrd="0" destOrd="0" presId="urn:microsoft.com/office/officeart/2005/8/layout/chevron2"/>
    <dgm:cxn modelId="{62899BC7-02A0-4770-B4C1-9A9CD25172DC}" type="presParOf" srcId="{EF08942D-C3C4-46DD-AA25-10A77F644DB0}" destId="{A95AE5F1-8920-497C-B6CE-B090E18C43B6}" srcOrd="0" destOrd="0" presId="urn:microsoft.com/office/officeart/2005/8/layout/chevron2"/>
    <dgm:cxn modelId="{C00122D1-7C77-409F-9E2B-E162A0C19DE5}" type="presParOf" srcId="{EF08942D-C3C4-46DD-AA25-10A77F644DB0}" destId="{BAF5D882-CF6D-481E-AA7F-DC1DD3F345BC}" srcOrd="1" destOrd="0" presId="urn:microsoft.com/office/officeart/2005/8/layout/chevron2"/>
    <dgm:cxn modelId="{E3549D8D-BE74-465A-AF47-2FFDEA6A9E5A}" type="presParOf" srcId="{37080FB3-7025-4421-AD65-AE0375D4D4E9}" destId="{233CA909-1FCD-4480-B56B-29AAEF9E2CEE}" srcOrd="1" destOrd="0" presId="urn:microsoft.com/office/officeart/2005/8/layout/chevron2"/>
    <dgm:cxn modelId="{B1DD54CF-11E5-4259-BA9F-825D6D1A47DC}" type="presParOf" srcId="{37080FB3-7025-4421-AD65-AE0375D4D4E9}" destId="{3FC4FB7C-5774-4B70-9203-5C866AABE567}" srcOrd="2" destOrd="0" presId="urn:microsoft.com/office/officeart/2005/8/layout/chevron2"/>
    <dgm:cxn modelId="{5812D526-A3DE-4F01-A166-10E35F48A1D5}" type="presParOf" srcId="{3FC4FB7C-5774-4B70-9203-5C866AABE567}" destId="{6AF804C9-5CAD-4B94-AB57-E701F25B0F3F}" srcOrd="0" destOrd="0" presId="urn:microsoft.com/office/officeart/2005/8/layout/chevron2"/>
    <dgm:cxn modelId="{3CE94A36-5AAF-4F6C-B16E-A981E43A4CC1}" type="presParOf" srcId="{3FC4FB7C-5774-4B70-9203-5C866AABE567}" destId="{92C4BAD8-F8E4-4AA0-A7E0-99B340DA6C6C}" srcOrd="1" destOrd="0" presId="urn:microsoft.com/office/officeart/2005/8/layout/chevron2"/>
    <dgm:cxn modelId="{1CB13F3B-7308-4C61-A718-3882612F46B8}" type="presParOf" srcId="{37080FB3-7025-4421-AD65-AE0375D4D4E9}" destId="{3E46E97E-9AAF-4CC9-A119-DC369BB8E8A6}" srcOrd="3" destOrd="0" presId="urn:microsoft.com/office/officeart/2005/8/layout/chevron2"/>
    <dgm:cxn modelId="{BF048202-AE42-47CB-A967-618528EEE85B}" type="presParOf" srcId="{37080FB3-7025-4421-AD65-AE0375D4D4E9}" destId="{CF5D8B27-9D7A-4ECB-8D3E-70939C2C755D}" srcOrd="4" destOrd="0" presId="urn:microsoft.com/office/officeart/2005/8/layout/chevron2"/>
    <dgm:cxn modelId="{C08ACE35-A281-4512-A494-E010A42FCAC9}" type="presParOf" srcId="{CF5D8B27-9D7A-4ECB-8D3E-70939C2C755D}" destId="{48B541D2-EA90-4A78-84A9-9049D82D1917}" srcOrd="0" destOrd="0" presId="urn:microsoft.com/office/officeart/2005/8/layout/chevron2"/>
    <dgm:cxn modelId="{B45F11F7-9C9E-4B21-B138-668F111A0009}" type="presParOf" srcId="{CF5D8B27-9D7A-4ECB-8D3E-70939C2C755D}" destId="{7D18734C-B1E0-4A52-9606-AD4E41B221EB}" srcOrd="1" destOrd="0" presId="urn:microsoft.com/office/officeart/2005/8/layout/chevron2"/>
    <dgm:cxn modelId="{1B980437-26C3-49A9-8A0E-2EFDC4F6B6AD}" type="presParOf" srcId="{37080FB3-7025-4421-AD65-AE0375D4D4E9}" destId="{CD0B9193-7686-4DC3-86FE-1D6BE26C82CD}" srcOrd="5" destOrd="0" presId="urn:microsoft.com/office/officeart/2005/8/layout/chevron2"/>
    <dgm:cxn modelId="{13ED906D-D42B-4CFC-9595-A5F1801A975A}" type="presParOf" srcId="{37080FB3-7025-4421-AD65-AE0375D4D4E9}" destId="{688B34C7-8815-4F41-A028-D6C1ABF0F3F1}" srcOrd="6" destOrd="0" presId="urn:microsoft.com/office/officeart/2005/8/layout/chevron2"/>
    <dgm:cxn modelId="{133B7B6E-0FDE-4C51-AA8F-8BC769B24A1E}" type="presParOf" srcId="{688B34C7-8815-4F41-A028-D6C1ABF0F3F1}" destId="{F463321D-91F7-4C39-AE61-D452AD650368}" srcOrd="0" destOrd="0" presId="urn:microsoft.com/office/officeart/2005/8/layout/chevron2"/>
    <dgm:cxn modelId="{4AB61396-B494-4F87-98FE-DB29881EB871}" type="presParOf" srcId="{688B34C7-8815-4F41-A028-D6C1ABF0F3F1}" destId="{1A663018-51CB-450D-902E-C5744999BCB6}" srcOrd="1" destOrd="0" presId="urn:microsoft.com/office/officeart/2005/8/layout/chevron2"/>
    <dgm:cxn modelId="{D1BC1FBA-D916-4216-8F13-F1C899C6EE79}" type="presParOf" srcId="{37080FB3-7025-4421-AD65-AE0375D4D4E9}" destId="{0EBFB21B-82DB-4872-8A6B-F2CC92767611}" srcOrd="7" destOrd="0" presId="urn:microsoft.com/office/officeart/2005/8/layout/chevron2"/>
    <dgm:cxn modelId="{264BE468-2338-4C9C-BDB5-E04E8DF606BA}" type="presParOf" srcId="{37080FB3-7025-4421-AD65-AE0375D4D4E9}" destId="{D523EADF-8DAD-4B69-87AC-9D3607EB5213}" srcOrd="8" destOrd="0" presId="urn:microsoft.com/office/officeart/2005/8/layout/chevron2"/>
    <dgm:cxn modelId="{F596534F-9D3C-4488-8B28-20315977EA49}" type="presParOf" srcId="{D523EADF-8DAD-4B69-87AC-9D3607EB5213}" destId="{E29F4F4B-506D-4004-8F1C-DB5C06E11EEE}" srcOrd="0" destOrd="0" presId="urn:microsoft.com/office/officeart/2005/8/layout/chevron2"/>
    <dgm:cxn modelId="{2A080A72-FE89-46A8-9FB7-41E789FBBDBE}" type="presParOf" srcId="{D523EADF-8DAD-4B69-87AC-9D3607EB5213}" destId="{9BC38A48-650A-4108-BD6F-7F090B333EED}" srcOrd="1" destOrd="0" presId="urn:microsoft.com/office/officeart/2005/8/layout/chevron2"/>
    <dgm:cxn modelId="{13FEF282-5D76-4829-98D9-00CB85E43BE6}" type="presParOf" srcId="{37080FB3-7025-4421-AD65-AE0375D4D4E9}" destId="{7CF48A41-9675-482A-8C0E-C7344E156A2C}" srcOrd="9" destOrd="0" presId="urn:microsoft.com/office/officeart/2005/8/layout/chevron2"/>
    <dgm:cxn modelId="{C9A6A6DE-7AF1-4023-90A5-75CDABEEF08D}" type="presParOf" srcId="{37080FB3-7025-4421-AD65-AE0375D4D4E9}" destId="{3AFBC41E-10E9-4EB1-B248-FC425F11069C}" srcOrd="10" destOrd="0" presId="urn:microsoft.com/office/officeart/2005/8/layout/chevron2"/>
    <dgm:cxn modelId="{36F07724-9FDF-403D-9E7C-A3512F8174F7}" type="presParOf" srcId="{3AFBC41E-10E9-4EB1-B248-FC425F11069C}" destId="{D1B50ECE-65FF-4A79-9982-735469905342}" srcOrd="0" destOrd="0" presId="urn:microsoft.com/office/officeart/2005/8/layout/chevron2"/>
    <dgm:cxn modelId="{D4A2A668-3F16-49B9-AA5F-5A92D1B01640}" type="presParOf" srcId="{3AFBC41E-10E9-4EB1-B248-FC425F11069C}" destId="{4F6FEB0C-E7FE-4321-B917-D08A1E1E9C80}" srcOrd="1" destOrd="0" presId="urn:microsoft.com/office/officeart/2005/8/layout/chevron2"/>
    <dgm:cxn modelId="{F9AC2A6C-7318-465E-ABF6-6D6D6B63875A}" type="presParOf" srcId="{37080FB3-7025-4421-AD65-AE0375D4D4E9}" destId="{D69C667D-000D-43F2-B195-A428C9DE4354}" srcOrd="11" destOrd="0" presId="urn:microsoft.com/office/officeart/2005/8/layout/chevron2"/>
    <dgm:cxn modelId="{2A5A22B2-948C-4E34-A218-EF66B1D1C560}" type="presParOf" srcId="{37080FB3-7025-4421-AD65-AE0375D4D4E9}" destId="{84B7F615-39D7-437C-B9A3-A4F6603436E8}" srcOrd="12" destOrd="0" presId="urn:microsoft.com/office/officeart/2005/8/layout/chevron2"/>
    <dgm:cxn modelId="{80966D59-5B76-4598-AF82-8826D62AD599}" type="presParOf" srcId="{84B7F615-39D7-437C-B9A3-A4F6603436E8}" destId="{84BE3A3B-D6BF-452D-8E79-266C9C8E2E81}" srcOrd="0" destOrd="0" presId="urn:microsoft.com/office/officeart/2005/8/layout/chevron2"/>
    <dgm:cxn modelId="{9232C415-8AB4-463A-9E9E-DBCFBE915B02}" type="presParOf" srcId="{84B7F615-39D7-437C-B9A3-A4F6603436E8}" destId="{2A772C4D-9561-4898-B129-05440C6577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0FF8B0-6CB8-4223-85BC-DD7FEED91E22}" type="doc">
      <dgm:prSet loTypeId="urn:microsoft.com/office/officeart/2005/8/layout/chevron2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99B30F05-CD19-463C-A238-9BBE2685C73E}">
      <dgm:prSet phldrT="[טקסט]"/>
      <dgm:spPr/>
      <dgm:t>
        <a:bodyPr/>
        <a:lstStyle/>
        <a:p>
          <a:pPr rtl="1"/>
          <a:r>
            <a:rPr lang="he-IL" dirty="0" smtClean="0"/>
            <a:t> </a:t>
          </a:r>
          <a:endParaRPr lang="he-IL" dirty="0"/>
        </a:p>
      </dgm:t>
    </dgm:pt>
    <dgm:pt modelId="{6FB145DA-2AD9-4E19-8BCF-132DEB2DEFBA}" type="parTrans" cxnId="{DF743F49-3A3C-496E-A153-2A9F74047248}">
      <dgm:prSet/>
      <dgm:spPr/>
      <dgm:t>
        <a:bodyPr/>
        <a:lstStyle/>
        <a:p>
          <a:pPr rtl="1"/>
          <a:endParaRPr lang="he-IL"/>
        </a:p>
      </dgm:t>
    </dgm:pt>
    <dgm:pt modelId="{67168804-D2E0-4423-A22E-9FB7E0465D6C}" type="sibTrans" cxnId="{DF743F49-3A3C-496E-A153-2A9F74047248}">
      <dgm:prSet/>
      <dgm:spPr/>
      <dgm:t>
        <a:bodyPr/>
        <a:lstStyle/>
        <a:p>
          <a:pPr rtl="1"/>
          <a:endParaRPr lang="he-IL"/>
        </a:p>
      </dgm:t>
    </dgm:pt>
    <dgm:pt modelId="{056486D2-8A1F-4633-8436-7C08D593BE11}">
      <dgm:prSet phldrT="[טקסט]"/>
      <dgm:spPr/>
      <dgm:t>
        <a:bodyPr/>
        <a:lstStyle/>
        <a:p>
          <a:pPr rtl="1"/>
          <a:r>
            <a:rPr lang="he-IL" dirty="0" smtClean="0"/>
            <a:t>אחריות מנהל פרויקט</a:t>
          </a:r>
          <a:endParaRPr lang="he-IL" dirty="0"/>
        </a:p>
      </dgm:t>
    </dgm:pt>
    <dgm:pt modelId="{F7503C90-31CA-420F-A306-01B1FAE163C2}" type="parTrans" cxnId="{8618C40B-E7FA-469F-8AB5-FDB3951EB4E2}">
      <dgm:prSet/>
      <dgm:spPr/>
      <dgm:t>
        <a:bodyPr/>
        <a:lstStyle/>
        <a:p>
          <a:pPr rtl="1"/>
          <a:endParaRPr lang="he-IL"/>
        </a:p>
      </dgm:t>
    </dgm:pt>
    <dgm:pt modelId="{D901D7FA-6707-4B92-8DF6-52DAC3B15D2B}" type="sibTrans" cxnId="{8618C40B-E7FA-469F-8AB5-FDB3951EB4E2}">
      <dgm:prSet/>
      <dgm:spPr/>
      <dgm:t>
        <a:bodyPr/>
        <a:lstStyle/>
        <a:p>
          <a:pPr rtl="1"/>
          <a:endParaRPr lang="he-IL"/>
        </a:p>
      </dgm:t>
    </dgm:pt>
    <dgm:pt modelId="{70F1EDA9-21B7-453C-A0D3-C23679384979}">
      <dgm:prSet phldrT="[טקסט]"/>
      <dgm:spPr/>
      <dgm:t>
        <a:bodyPr/>
        <a:lstStyle/>
        <a:p>
          <a:pPr rtl="1"/>
          <a:r>
            <a:rPr lang="he-IL" dirty="0" smtClean="0"/>
            <a:t> </a:t>
          </a:r>
          <a:endParaRPr lang="he-IL" dirty="0"/>
        </a:p>
      </dgm:t>
    </dgm:pt>
    <dgm:pt modelId="{C2BC105B-DBE2-40CA-A274-1116D64F21CD}" type="parTrans" cxnId="{4CDEA2C0-4F65-405C-8206-6DDC1A2E5C86}">
      <dgm:prSet/>
      <dgm:spPr/>
      <dgm:t>
        <a:bodyPr/>
        <a:lstStyle/>
        <a:p>
          <a:pPr rtl="1"/>
          <a:endParaRPr lang="he-IL"/>
        </a:p>
      </dgm:t>
    </dgm:pt>
    <dgm:pt modelId="{6DFA73BB-1322-4630-A51A-6B96CE66EA02}" type="sibTrans" cxnId="{4CDEA2C0-4F65-405C-8206-6DDC1A2E5C86}">
      <dgm:prSet/>
      <dgm:spPr/>
      <dgm:t>
        <a:bodyPr/>
        <a:lstStyle/>
        <a:p>
          <a:pPr rtl="1"/>
          <a:endParaRPr lang="he-IL"/>
        </a:p>
      </dgm:t>
    </dgm:pt>
    <dgm:pt modelId="{0EC88E65-F65D-43B8-939F-88B8712DCB48}">
      <dgm:prSet phldrT="[טקסט]"/>
      <dgm:spPr/>
      <dgm:t>
        <a:bodyPr/>
        <a:lstStyle/>
        <a:p>
          <a:pPr rtl="1"/>
          <a:r>
            <a:rPr lang="he-IL" dirty="0" smtClean="0"/>
            <a:t>אחריות גורמי רוחב</a:t>
          </a:r>
          <a:endParaRPr lang="he-IL" dirty="0"/>
        </a:p>
      </dgm:t>
    </dgm:pt>
    <dgm:pt modelId="{A8679BF9-1C0C-46BA-833E-CF80F4360B80}" type="parTrans" cxnId="{3C9C8C69-3269-4C60-9451-DAF8A2983960}">
      <dgm:prSet/>
      <dgm:spPr/>
      <dgm:t>
        <a:bodyPr/>
        <a:lstStyle/>
        <a:p>
          <a:pPr rtl="1"/>
          <a:endParaRPr lang="he-IL"/>
        </a:p>
      </dgm:t>
    </dgm:pt>
    <dgm:pt modelId="{0ACE18BC-3B28-4FB5-94C9-C3B118F545AC}" type="sibTrans" cxnId="{3C9C8C69-3269-4C60-9451-DAF8A2983960}">
      <dgm:prSet/>
      <dgm:spPr/>
      <dgm:t>
        <a:bodyPr/>
        <a:lstStyle/>
        <a:p>
          <a:pPr rtl="1"/>
          <a:endParaRPr lang="he-IL"/>
        </a:p>
      </dgm:t>
    </dgm:pt>
    <dgm:pt modelId="{A2593A72-3D97-4997-BB66-A0FE00510585}">
      <dgm:prSet phldrT="[טקסט]"/>
      <dgm:spPr/>
      <dgm:t>
        <a:bodyPr/>
        <a:lstStyle/>
        <a:p>
          <a:pPr rtl="1"/>
          <a:r>
            <a:rPr lang="he-IL" dirty="0" smtClean="0"/>
            <a:t> </a:t>
          </a:r>
          <a:endParaRPr lang="he-IL" dirty="0"/>
        </a:p>
      </dgm:t>
    </dgm:pt>
    <dgm:pt modelId="{44A2F895-A37C-41CE-84AA-8432A5A2A12B}" type="parTrans" cxnId="{33304F38-4B50-491B-84A1-90006AED67BF}">
      <dgm:prSet/>
      <dgm:spPr/>
      <dgm:t>
        <a:bodyPr/>
        <a:lstStyle/>
        <a:p>
          <a:pPr rtl="1"/>
          <a:endParaRPr lang="he-IL"/>
        </a:p>
      </dgm:t>
    </dgm:pt>
    <dgm:pt modelId="{6514C7A7-4921-485B-8026-E30744772BDC}" type="sibTrans" cxnId="{33304F38-4B50-491B-84A1-90006AED67BF}">
      <dgm:prSet/>
      <dgm:spPr/>
      <dgm:t>
        <a:bodyPr/>
        <a:lstStyle/>
        <a:p>
          <a:pPr rtl="1"/>
          <a:endParaRPr lang="he-IL"/>
        </a:p>
      </dgm:t>
    </dgm:pt>
    <dgm:pt modelId="{29AA86BD-FA2B-4EDE-A2BE-89BE0D1FD82D}">
      <dgm:prSet phldrT="[טקסט]"/>
      <dgm:spPr/>
      <dgm:t>
        <a:bodyPr/>
        <a:lstStyle/>
        <a:p>
          <a:pPr rtl="1"/>
          <a:r>
            <a:rPr lang="he-IL" dirty="0" smtClean="0"/>
            <a:t>אחריות הנהלת האגף</a:t>
          </a:r>
          <a:endParaRPr lang="he-IL" dirty="0"/>
        </a:p>
      </dgm:t>
    </dgm:pt>
    <dgm:pt modelId="{F06D441D-DB19-4F8A-9370-F5BB16156034}" type="parTrans" cxnId="{56EA22B9-F4D2-4765-A6FE-FC6D6D246FFA}">
      <dgm:prSet/>
      <dgm:spPr/>
      <dgm:t>
        <a:bodyPr/>
        <a:lstStyle/>
        <a:p>
          <a:pPr rtl="1"/>
          <a:endParaRPr lang="he-IL"/>
        </a:p>
      </dgm:t>
    </dgm:pt>
    <dgm:pt modelId="{430A764E-2795-4239-9D35-378DEB6F034B}" type="sibTrans" cxnId="{56EA22B9-F4D2-4765-A6FE-FC6D6D246FFA}">
      <dgm:prSet/>
      <dgm:spPr/>
      <dgm:t>
        <a:bodyPr/>
        <a:lstStyle/>
        <a:p>
          <a:pPr rtl="1"/>
          <a:endParaRPr lang="he-IL"/>
        </a:p>
      </dgm:t>
    </dgm:pt>
    <dgm:pt modelId="{5C3479C1-C12B-4266-9C5B-B6138CFB663F}">
      <dgm:prSet phldrT="[טקסט]"/>
      <dgm:spPr/>
      <dgm:t>
        <a:bodyPr/>
        <a:lstStyle/>
        <a:p>
          <a:pPr rtl="1"/>
          <a:endParaRPr lang="he-IL" dirty="0"/>
        </a:p>
      </dgm:t>
    </dgm:pt>
    <dgm:pt modelId="{06215170-D883-4A2D-AF64-069C5A8F584B}" type="parTrans" cxnId="{82B9822E-6294-448D-B869-0D4C3E1B98C0}">
      <dgm:prSet/>
      <dgm:spPr/>
      <dgm:t>
        <a:bodyPr/>
        <a:lstStyle/>
        <a:p>
          <a:pPr rtl="1"/>
          <a:endParaRPr lang="he-IL"/>
        </a:p>
      </dgm:t>
    </dgm:pt>
    <dgm:pt modelId="{030417FD-2FF8-4F21-B133-5401A3AC6703}" type="sibTrans" cxnId="{82B9822E-6294-448D-B869-0D4C3E1B98C0}">
      <dgm:prSet/>
      <dgm:spPr/>
      <dgm:t>
        <a:bodyPr/>
        <a:lstStyle/>
        <a:p>
          <a:pPr rtl="1"/>
          <a:endParaRPr lang="he-IL"/>
        </a:p>
      </dgm:t>
    </dgm:pt>
    <dgm:pt modelId="{8CE5981E-AADF-4AFF-B712-283C1B45CEC2}">
      <dgm:prSet/>
      <dgm:spPr/>
      <dgm:t>
        <a:bodyPr/>
        <a:lstStyle/>
        <a:p>
          <a:pPr rtl="1"/>
          <a:r>
            <a:rPr lang="he-IL" dirty="0" smtClean="0"/>
            <a:t>אחריות לקוח</a:t>
          </a:r>
          <a:endParaRPr lang="he-IL" dirty="0"/>
        </a:p>
      </dgm:t>
    </dgm:pt>
    <dgm:pt modelId="{514AB607-5CA8-4395-9C78-97D69A848C11}" type="parTrans" cxnId="{3DBD1301-E898-4312-8849-6472694B0C15}">
      <dgm:prSet/>
      <dgm:spPr/>
      <dgm:t>
        <a:bodyPr/>
        <a:lstStyle/>
        <a:p>
          <a:pPr rtl="1"/>
          <a:endParaRPr lang="he-IL"/>
        </a:p>
      </dgm:t>
    </dgm:pt>
    <dgm:pt modelId="{8BCB7BB7-8B41-4586-93FB-B82D8F533035}" type="sibTrans" cxnId="{3DBD1301-E898-4312-8849-6472694B0C15}">
      <dgm:prSet/>
      <dgm:spPr/>
      <dgm:t>
        <a:bodyPr/>
        <a:lstStyle/>
        <a:p>
          <a:pPr rtl="1"/>
          <a:endParaRPr lang="he-IL"/>
        </a:p>
      </dgm:t>
    </dgm:pt>
    <dgm:pt modelId="{093AA9DF-BE78-480C-875F-D2D8DBAC3F6D}">
      <dgm:prSet/>
      <dgm:spPr/>
      <dgm:t>
        <a:bodyPr/>
        <a:lstStyle/>
        <a:p>
          <a:pPr rtl="1"/>
          <a:r>
            <a:rPr lang="he-IL" dirty="0" smtClean="0"/>
            <a:t>אינטגרציה ברמת התכנון</a:t>
          </a:r>
          <a:endParaRPr lang="he-IL" dirty="0"/>
        </a:p>
      </dgm:t>
    </dgm:pt>
    <dgm:pt modelId="{3FFB8FAE-6BAC-4E29-B357-811E7F813A47}" type="parTrans" cxnId="{4472A5CB-8A42-4F93-8C70-423E932C8B34}">
      <dgm:prSet/>
      <dgm:spPr/>
      <dgm:t>
        <a:bodyPr/>
        <a:lstStyle/>
        <a:p>
          <a:pPr rtl="1"/>
          <a:endParaRPr lang="he-IL"/>
        </a:p>
      </dgm:t>
    </dgm:pt>
    <dgm:pt modelId="{704AF133-6FC8-4BA7-BDA4-1CF2A70064AC}" type="sibTrans" cxnId="{4472A5CB-8A42-4F93-8C70-423E932C8B34}">
      <dgm:prSet/>
      <dgm:spPr/>
      <dgm:t>
        <a:bodyPr/>
        <a:lstStyle/>
        <a:p>
          <a:pPr rtl="1"/>
          <a:endParaRPr lang="he-IL"/>
        </a:p>
      </dgm:t>
    </dgm:pt>
    <dgm:pt modelId="{DFAAE3CB-609C-41E6-AABF-338948039A5B}">
      <dgm:prSet/>
      <dgm:spPr/>
      <dgm:t>
        <a:bodyPr/>
        <a:lstStyle/>
        <a:p>
          <a:pPr rtl="1"/>
          <a:endParaRPr lang="he-IL" dirty="0"/>
        </a:p>
      </dgm:t>
    </dgm:pt>
    <dgm:pt modelId="{6D560F90-E662-47BA-A96B-A547A5A9CE96}" type="parTrans" cxnId="{F7A908E7-A70A-4ACC-9276-350F392D6B6C}">
      <dgm:prSet/>
      <dgm:spPr/>
      <dgm:t>
        <a:bodyPr/>
        <a:lstStyle/>
        <a:p>
          <a:pPr rtl="1"/>
          <a:endParaRPr lang="he-IL"/>
        </a:p>
      </dgm:t>
    </dgm:pt>
    <dgm:pt modelId="{54ABD6F1-FAF3-4EEA-A5F3-543D86CD6452}" type="sibTrans" cxnId="{F7A908E7-A70A-4ACC-9276-350F392D6B6C}">
      <dgm:prSet/>
      <dgm:spPr/>
      <dgm:t>
        <a:bodyPr/>
        <a:lstStyle/>
        <a:p>
          <a:pPr rtl="1"/>
          <a:endParaRPr lang="he-IL"/>
        </a:p>
      </dgm:t>
    </dgm:pt>
    <dgm:pt modelId="{EB494E5F-638E-422B-93CD-135F99F295BA}">
      <dgm:prSet/>
      <dgm:spPr/>
      <dgm:t>
        <a:bodyPr/>
        <a:lstStyle/>
        <a:p>
          <a:pPr rtl="1"/>
          <a:r>
            <a:rPr lang="he-IL" dirty="0" smtClean="0"/>
            <a:t>בקרה ואינטגרציה בביצוע</a:t>
          </a:r>
          <a:endParaRPr lang="he-IL" dirty="0"/>
        </a:p>
      </dgm:t>
    </dgm:pt>
    <dgm:pt modelId="{D269582C-E1F1-44BF-AAD1-24D182332B4A}" type="parTrans" cxnId="{FC478E90-AB6E-4EA3-8D15-800B4A6C25D7}">
      <dgm:prSet/>
      <dgm:spPr/>
      <dgm:t>
        <a:bodyPr/>
        <a:lstStyle/>
        <a:p>
          <a:pPr rtl="1"/>
          <a:endParaRPr lang="he-IL"/>
        </a:p>
      </dgm:t>
    </dgm:pt>
    <dgm:pt modelId="{7FD65788-DC96-48B8-B288-1F72C2891CE8}" type="sibTrans" cxnId="{FC478E90-AB6E-4EA3-8D15-800B4A6C25D7}">
      <dgm:prSet/>
      <dgm:spPr/>
      <dgm:t>
        <a:bodyPr/>
        <a:lstStyle/>
        <a:p>
          <a:pPr rtl="1"/>
          <a:endParaRPr lang="he-IL"/>
        </a:p>
      </dgm:t>
    </dgm:pt>
    <dgm:pt modelId="{A2A223A6-38D1-413A-8192-C03B8F75F9CC}">
      <dgm:prSet/>
      <dgm:spPr/>
      <dgm:t>
        <a:bodyPr/>
        <a:lstStyle/>
        <a:p>
          <a:pPr rtl="1"/>
          <a:endParaRPr lang="he-IL" dirty="0"/>
        </a:p>
      </dgm:t>
    </dgm:pt>
    <dgm:pt modelId="{4D7191D0-87FD-49D3-8E51-68AB4CB04542}" type="parTrans" cxnId="{679885EB-6E79-4705-84B2-502ED61E7B85}">
      <dgm:prSet/>
      <dgm:spPr/>
      <dgm:t>
        <a:bodyPr/>
        <a:lstStyle/>
        <a:p>
          <a:pPr rtl="1"/>
          <a:endParaRPr lang="he-IL"/>
        </a:p>
      </dgm:t>
    </dgm:pt>
    <dgm:pt modelId="{0C5891E3-3C21-4944-9A23-18FDC57003C4}" type="sibTrans" cxnId="{679885EB-6E79-4705-84B2-502ED61E7B85}">
      <dgm:prSet/>
      <dgm:spPr/>
      <dgm:t>
        <a:bodyPr/>
        <a:lstStyle/>
        <a:p>
          <a:pPr rtl="1"/>
          <a:endParaRPr lang="he-IL"/>
        </a:p>
      </dgm:t>
    </dgm:pt>
    <dgm:pt modelId="{F0F7BE44-4F62-487D-9A03-75C4E363CD9F}">
      <dgm:prSet/>
      <dgm:spPr/>
      <dgm:t>
        <a:bodyPr/>
        <a:lstStyle/>
        <a:p>
          <a:pPr rtl="1"/>
          <a:r>
            <a:rPr lang="he-IL" dirty="0" smtClean="0"/>
            <a:t>ניהול שינויים</a:t>
          </a:r>
          <a:endParaRPr lang="he-IL" dirty="0"/>
        </a:p>
      </dgm:t>
    </dgm:pt>
    <dgm:pt modelId="{AADDEEF7-C507-468A-8221-C8501F42F49A}" type="parTrans" cxnId="{29289D02-2786-4CAC-81FB-581A6E215374}">
      <dgm:prSet/>
      <dgm:spPr/>
      <dgm:t>
        <a:bodyPr/>
        <a:lstStyle/>
        <a:p>
          <a:pPr rtl="1"/>
          <a:endParaRPr lang="he-IL"/>
        </a:p>
      </dgm:t>
    </dgm:pt>
    <dgm:pt modelId="{0322A352-A6C2-4548-B6C0-9E84567C4792}" type="sibTrans" cxnId="{29289D02-2786-4CAC-81FB-581A6E215374}">
      <dgm:prSet/>
      <dgm:spPr/>
      <dgm:t>
        <a:bodyPr/>
        <a:lstStyle/>
        <a:p>
          <a:pPr rtl="1"/>
          <a:endParaRPr lang="he-IL"/>
        </a:p>
      </dgm:t>
    </dgm:pt>
    <dgm:pt modelId="{0436B2EA-793F-4A23-8D70-8FBBB8467CC7}">
      <dgm:prSet/>
      <dgm:spPr/>
      <dgm:t>
        <a:bodyPr/>
        <a:lstStyle/>
        <a:p>
          <a:pPr rtl="1"/>
          <a:endParaRPr lang="he-IL" dirty="0"/>
        </a:p>
      </dgm:t>
    </dgm:pt>
    <dgm:pt modelId="{43B384EB-CED9-4A28-93F2-3848AC9C8BEC}" type="parTrans" cxnId="{F0C0E720-885E-4D2E-86BD-4BE7864D4A5B}">
      <dgm:prSet/>
      <dgm:spPr/>
      <dgm:t>
        <a:bodyPr/>
        <a:lstStyle/>
        <a:p>
          <a:pPr rtl="1"/>
          <a:endParaRPr lang="he-IL"/>
        </a:p>
      </dgm:t>
    </dgm:pt>
    <dgm:pt modelId="{62C14E77-4BCD-4978-A408-34D31AC4EF73}" type="sibTrans" cxnId="{F0C0E720-885E-4D2E-86BD-4BE7864D4A5B}">
      <dgm:prSet/>
      <dgm:spPr/>
      <dgm:t>
        <a:bodyPr/>
        <a:lstStyle/>
        <a:p>
          <a:pPr rtl="1"/>
          <a:endParaRPr lang="he-IL"/>
        </a:p>
      </dgm:t>
    </dgm:pt>
    <dgm:pt modelId="{FF3D0B9E-3131-4659-9C95-EDC9A6C2A6B2}">
      <dgm:prSet/>
      <dgm:spPr/>
      <dgm:t>
        <a:bodyPr/>
        <a:lstStyle/>
        <a:p>
          <a:pPr rtl="1"/>
          <a:r>
            <a:rPr lang="he-IL" dirty="0" smtClean="0"/>
            <a:t>תחזוקה - שיפורים ושינויים</a:t>
          </a:r>
          <a:endParaRPr lang="he-IL" dirty="0"/>
        </a:p>
      </dgm:t>
    </dgm:pt>
    <dgm:pt modelId="{AAB96FD9-4940-47CE-B9ED-E1C87CFD70F2}" type="parTrans" cxnId="{ECA25C40-A5E6-4394-A5FF-ED2E130296AC}">
      <dgm:prSet/>
      <dgm:spPr/>
      <dgm:t>
        <a:bodyPr/>
        <a:lstStyle/>
        <a:p>
          <a:pPr rtl="1"/>
          <a:endParaRPr lang="he-IL"/>
        </a:p>
      </dgm:t>
    </dgm:pt>
    <dgm:pt modelId="{CEC7015B-7D04-4D14-A9D6-7BB5A8214286}" type="sibTrans" cxnId="{ECA25C40-A5E6-4394-A5FF-ED2E130296AC}">
      <dgm:prSet/>
      <dgm:spPr/>
      <dgm:t>
        <a:bodyPr/>
        <a:lstStyle/>
        <a:p>
          <a:pPr rtl="1"/>
          <a:endParaRPr lang="he-IL"/>
        </a:p>
      </dgm:t>
    </dgm:pt>
    <dgm:pt modelId="{CDC23DEC-E407-404D-A356-39FE3538552D}">
      <dgm:prSet/>
      <dgm:spPr/>
      <dgm:t>
        <a:bodyPr/>
        <a:lstStyle/>
        <a:p>
          <a:pPr rtl="1"/>
          <a:endParaRPr lang="he-IL" dirty="0"/>
        </a:p>
      </dgm:t>
    </dgm:pt>
    <dgm:pt modelId="{0BB77E92-5303-4A60-A226-4716A267D758}" type="parTrans" cxnId="{80B128A3-70B4-434F-A6AC-14796A8A6969}">
      <dgm:prSet/>
      <dgm:spPr/>
      <dgm:t>
        <a:bodyPr/>
        <a:lstStyle/>
        <a:p>
          <a:pPr rtl="1"/>
          <a:endParaRPr lang="he-IL"/>
        </a:p>
      </dgm:t>
    </dgm:pt>
    <dgm:pt modelId="{407D4EE5-10DA-4BA2-8B40-1588BC4F51E7}" type="sibTrans" cxnId="{80B128A3-70B4-434F-A6AC-14796A8A6969}">
      <dgm:prSet/>
      <dgm:spPr/>
      <dgm:t>
        <a:bodyPr/>
        <a:lstStyle/>
        <a:p>
          <a:pPr rtl="1"/>
          <a:endParaRPr lang="he-IL"/>
        </a:p>
      </dgm:t>
    </dgm:pt>
    <dgm:pt modelId="{37080FB3-7025-4421-AD65-AE0375D4D4E9}" type="pres">
      <dgm:prSet presAssocID="{3F0FF8B0-6CB8-4223-85BC-DD7FEED91E2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EF08942D-C3C4-46DD-AA25-10A77F644DB0}" type="pres">
      <dgm:prSet presAssocID="{99B30F05-CD19-463C-A238-9BBE2685C73E}" presName="composite" presStyleCnt="0"/>
      <dgm:spPr/>
      <dgm:t>
        <a:bodyPr/>
        <a:lstStyle/>
        <a:p>
          <a:pPr rtl="1"/>
          <a:endParaRPr lang="he-IL"/>
        </a:p>
      </dgm:t>
    </dgm:pt>
    <dgm:pt modelId="{A95AE5F1-8920-497C-B6CE-B090E18C43B6}" type="pres">
      <dgm:prSet presAssocID="{99B30F05-CD19-463C-A238-9BBE2685C73E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AF5D882-CF6D-481E-AA7F-DC1DD3F345BC}" type="pres">
      <dgm:prSet presAssocID="{99B30F05-CD19-463C-A238-9BBE2685C73E}" presName="descendantText" presStyleLbl="alignAcc1" presStyleIdx="0" presStyleCnt="8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33CA909-1FCD-4480-B56B-29AAEF9E2CEE}" type="pres">
      <dgm:prSet presAssocID="{67168804-D2E0-4423-A22E-9FB7E0465D6C}" presName="sp" presStyleCnt="0"/>
      <dgm:spPr/>
      <dgm:t>
        <a:bodyPr/>
        <a:lstStyle/>
        <a:p>
          <a:pPr rtl="1"/>
          <a:endParaRPr lang="he-IL"/>
        </a:p>
      </dgm:t>
    </dgm:pt>
    <dgm:pt modelId="{3FC4FB7C-5774-4B70-9203-5C866AABE567}" type="pres">
      <dgm:prSet presAssocID="{70F1EDA9-21B7-453C-A0D3-C23679384979}" presName="composite" presStyleCnt="0"/>
      <dgm:spPr/>
      <dgm:t>
        <a:bodyPr/>
        <a:lstStyle/>
        <a:p>
          <a:pPr rtl="1"/>
          <a:endParaRPr lang="he-IL"/>
        </a:p>
      </dgm:t>
    </dgm:pt>
    <dgm:pt modelId="{6AF804C9-5CAD-4B94-AB57-E701F25B0F3F}" type="pres">
      <dgm:prSet presAssocID="{70F1EDA9-21B7-453C-A0D3-C23679384979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2C4BAD8-F8E4-4AA0-A7E0-99B340DA6C6C}" type="pres">
      <dgm:prSet presAssocID="{70F1EDA9-21B7-453C-A0D3-C23679384979}" presName="descendantText" presStyleLbl="alignAcc1" presStyleIdx="1" presStyleCnt="8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E46E97E-9AAF-4CC9-A119-DC369BB8E8A6}" type="pres">
      <dgm:prSet presAssocID="{6DFA73BB-1322-4630-A51A-6B96CE66EA02}" presName="sp" presStyleCnt="0"/>
      <dgm:spPr/>
      <dgm:t>
        <a:bodyPr/>
        <a:lstStyle/>
        <a:p>
          <a:pPr rtl="1"/>
          <a:endParaRPr lang="he-IL"/>
        </a:p>
      </dgm:t>
    </dgm:pt>
    <dgm:pt modelId="{CF5D8B27-9D7A-4ECB-8D3E-70939C2C755D}" type="pres">
      <dgm:prSet presAssocID="{A2593A72-3D97-4997-BB66-A0FE00510585}" presName="composite" presStyleCnt="0"/>
      <dgm:spPr/>
      <dgm:t>
        <a:bodyPr/>
        <a:lstStyle/>
        <a:p>
          <a:pPr rtl="1"/>
          <a:endParaRPr lang="he-IL"/>
        </a:p>
      </dgm:t>
    </dgm:pt>
    <dgm:pt modelId="{48B541D2-EA90-4A78-84A9-9049D82D1917}" type="pres">
      <dgm:prSet presAssocID="{A2593A72-3D97-4997-BB66-A0FE00510585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D18734C-B1E0-4A52-9606-AD4E41B221EB}" type="pres">
      <dgm:prSet presAssocID="{A2593A72-3D97-4997-BB66-A0FE00510585}" presName="descendantText" presStyleLbl="alignAcc1" presStyleIdx="2" presStyleCnt="8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D0B9193-7686-4DC3-86FE-1D6BE26C82CD}" type="pres">
      <dgm:prSet presAssocID="{6514C7A7-4921-485B-8026-E30744772BDC}" presName="sp" presStyleCnt="0"/>
      <dgm:spPr/>
      <dgm:t>
        <a:bodyPr/>
        <a:lstStyle/>
        <a:p>
          <a:pPr rtl="1"/>
          <a:endParaRPr lang="he-IL"/>
        </a:p>
      </dgm:t>
    </dgm:pt>
    <dgm:pt modelId="{688B34C7-8815-4F41-A028-D6C1ABF0F3F1}" type="pres">
      <dgm:prSet presAssocID="{5C3479C1-C12B-4266-9C5B-B6138CFB663F}" presName="composite" presStyleCnt="0"/>
      <dgm:spPr/>
      <dgm:t>
        <a:bodyPr/>
        <a:lstStyle/>
        <a:p>
          <a:pPr rtl="1"/>
          <a:endParaRPr lang="he-IL"/>
        </a:p>
      </dgm:t>
    </dgm:pt>
    <dgm:pt modelId="{F463321D-91F7-4C39-AE61-D452AD650368}" type="pres">
      <dgm:prSet presAssocID="{5C3479C1-C12B-4266-9C5B-B6138CFB663F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A663018-51CB-450D-902E-C5744999BCB6}" type="pres">
      <dgm:prSet presAssocID="{5C3479C1-C12B-4266-9C5B-B6138CFB663F}" presName="descendantText" presStyleLbl="alignAcc1" presStyleIdx="3" presStyleCnt="8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EBFB21B-82DB-4872-8A6B-F2CC92767611}" type="pres">
      <dgm:prSet presAssocID="{030417FD-2FF8-4F21-B133-5401A3AC6703}" presName="sp" presStyleCnt="0"/>
      <dgm:spPr/>
      <dgm:t>
        <a:bodyPr/>
        <a:lstStyle/>
        <a:p>
          <a:pPr rtl="1"/>
          <a:endParaRPr lang="he-IL"/>
        </a:p>
      </dgm:t>
    </dgm:pt>
    <dgm:pt modelId="{D523EADF-8DAD-4B69-87AC-9D3607EB5213}" type="pres">
      <dgm:prSet presAssocID="{DFAAE3CB-609C-41E6-AABF-338948039A5B}" presName="composite" presStyleCnt="0"/>
      <dgm:spPr/>
      <dgm:t>
        <a:bodyPr/>
        <a:lstStyle/>
        <a:p>
          <a:pPr rtl="1"/>
          <a:endParaRPr lang="he-IL"/>
        </a:p>
      </dgm:t>
    </dgm:pt>
    <dgm:pt modelId="{E29F4F4B-506D-4004-8F1C-DB5C06E11EEE}" type="pres">
      <dgm:prSet presAssocID="{DFAAE3CB-609C-41E6-AABF-338948039A5B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BC38A48-650A-4108-BD6F-7F090B333EED}" type="pres">
      <dgm:prSet presAssocID="{DFAAE3CB-609C-41E6-AABF-338948039A5B}" presName="descendantText" presStyleLbl="alignAcc1" presStyleIdx="4" presStyleCnt="8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CF48A41-9675-482A-8C0E-C7344E156A2C}" type="pres">
      <dgm:prSet presAssocID="{54ABD6F1-FAF3-4EEA-A5F3-543D86CD6452}" presName="sp" presStyleCnt="0"/>
      <dgm:spPr/>
      <dgm:t>
        <a:bodyPr/>
        <a:lstStyle/>
        <a:p>
          <a:pPr rtl="1"/>
          <a:endParaRPr lang="he-IL"/>
        </a:p>
      </dgm:t>
    </dgm:pt>
    <dgm:pt modelId="{3AFBC41E-10E9-4EB1-B248-FC425F11069C}" type="pres">
      <dgm:prSet presAssocID="{A2A223A6-38D1-413A-8192-C03B8F75F9CC}" presName="composite" presStyleCnt="0"/>
      <dgm:spPr/>
      <dgm:t>
        <a:bodyPr/>
        <a:lstStyle/>
        <a:p>
          <a:pPr rtl="1"/>
          <a:endParaRPr lang="he-IL"/>
        </a:p>
      </dgm:t>
    </dgm:pt>
    <dgm:pt modelId="{D1B50ECE-65FF-4A79-9982-735469905342}" type="pres">
      <dgm:prSet presAssocID="{A2A223A6-38D1-413A-8192-C03B8F75F9CC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F6FEB0C-E7FE-4321-B917-D08A1E1E9C80}" type="pres">
      <dgm:prSet presAssocID="{A2A223A6-38D1-413A-8192-C03B8F75F9CC}" presName="descendantText" presStyleLbl="alignAcc1" presStyleIdx="5" presStyleCnt="8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69C667D-000D-43F2-B195-A428C9DE4354}" type="pres">
      <dgm:prSet presAssocID="{0C5891E3-3C21-4944-9A23-18FDC57003C4}" presName="sp" presStyleCnt="0"/>
      <dgm:spPr/>
      <dgm:t>
        <a:bodyPr/>
        <a:lstStyle/>
        <a:p>
          <a:pPr rtl="1"/>
          <a:endParaRPr lang="he-IL"/>
        </a:p>
      </dgm:t>
    </dgm:pt>
    <dgm:pt modelId="{84B7F615-39D7-437C-B9A3-A4F6603436E8}" type="pres">
      <dgm:prSet presAssocID="{0436B2EA-793F-4A23-8D70-8FBBB8467CC7}" presName="composite" presStyleCnt="0"/>
      <dgm:spPr/>
      <dgm:t>
        <a:bodyPr/>
        <a:lstStyle/>
        <a:p>
          <a:pPr rtl="1"/>
          <a:endParaRPr lang="he-IL"/>
        </a:p>
      </dgm:t>
    </dgm:pt>
    <dgm:pt modelId="{84BE3A3B-D6BF-452D-8E79-266C9C8E2E81}" type="pres">
      <dgm:prSet presAssocID="{0436B2EA-793F-4A23-8D70-8FBBB8467CC7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A772C4D-9561-4898-B129-05440C6577B4}" type="pres">
      <dgm:prSet presAssocID="{0436B2EA-793F-4A23-8D70-8FBBB8467CC7}" presName="descendantText" presStyleLbl="alignAcc1" presStyleIdx="6" presStyleCnt="8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B1BDF11-3E7E-4775-AFF9-FD38DE600774}" type="pres">
      <dgm:prSet presAssocID="{62C14E77-4BCD-4978-A408-34D31AC4EF73}" presName="sp" presStyleCnt="0"/>
      <dgm:spPr/>
      <dgm:t>
        <a:bodyPr/>
        <a:lstStyle/>
        <a:p>
          <a:pPr rtl="1"/>
          <a:endParaRPr lang="he-IL"/>
        </a:p>
      </dgm:t>
    </dgm:pt>
    <dgm:pt modelId="{569E16C1-CA52-4D9A-85F3-E60F9DA8346D}" type="pres">
      <dgm:prSet presAssocID="{CDC23DEC-E407-404D-A356-39FE3538552D}" presName="composite" presStyleCnt="0"/>
      <dgm:spPr/>
      <dgm:t>
        <a:bodyPr/>
        <a:lstStyle/>
        <a:p>
          <a:pPr rtl="1"/>
          <a:endParaRPr lang="he-IL"/>
        </a:p>
      </dgm:t>
    </dgm:pt>
    <dgm:pt modelId="{7BE8FAA5-454F-4070-B263-C3886DFF200C}" type="pres">
      <dgm:prSet presAssocID="{CDC23DEC-E407-404D-A356-39FE3538552D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ED2D157-60BA-4206-A94F-D572F51FFC6C}" type="pres">
      <dgm:prSet presAssocID="{CDC23DEC-E407-404D-A356-39FE3538552D}" presName="descendantText" presStyleLbl="alignAcc1" presStyleIdx="7" presStyleCnt="8" custScaleX="7240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E439542-BD6B-443C-AB92-BDE2E2216258}" type="presOf" srcId="{29AA86BD-FA2B-4EDE-A2BE-89BE0D1FD82D}" destId="{7D18734C-B1E0-4A52-9606-AD4E41B221EB}" srcOrd="0" destOrd="0" presId="urn:microsoft.com/office/officeart/2005/8/layout/chevron2"/>
    <dgm:cxn modelId="{F7A908E7-A70A-4ACC-9276-350F392D6B6C}" srcId="{3F0FF8B0-6CB8-4223-85BC-DD7FEED91E22}" destId="{DFAAE3CB-609C-41E6-AABF-338948039A5B}" srcOrd="4" destOrd="0" parTransId="{6D560F90-E662-47BA-A96B-A547A5A9CE96}" sibTransId="{54ABD6F1-FAF3-4EEA-A5F3-543D86CD6452}"/>
    <dgm:cxn modelId="{1DB9EE63-2A13-41CE-A064-E5825C283026}" type="presOf" srcId="{EB494E5F-638E-422B-93CD-135F99F295BA}" destId="{4F6FEB0C-E7FE-4321-B917-D08A1E1E9C80}" srcOrd="0" destOrd="0" presId="urn:microsoft.com/office/officeart/2005/8/layout/chevron2"/>
    <dgm:cxn modelId="{5C0D75B0-E9D6-46A5-AEAC-2EFCC2EE43E7}" type="presOf" srcId="{5C3479C1-C12B-4266-9C5B-B6138CFB663F}" destId="{F463321D-91F7-4C39-AE61-D452AD650368}" srcOrd="0" destOrd="0" presId="urn:microsoft.com/office/officeart/2005/8/layout/chevron2"/>
    <dgm:cxn modelId="{C0402509-8778-4A5F-AB65-1A81FD27A809}" type="presOf" srcId="{70F1EDA9-21B7-453C-A0D3-C23679384979}" destId="{6AF804C9-5CAD-4B94-AB57-E701F25B0F3F}" srcOrd="0" destOrd="0" presId="urn:microsoft.com/office/officeart/2005/8/layout/chevron2"/>
    <dgm:cxn modelId="{0519A6F5-1429-4B81-8E76-26B12E2A6F98}" type="presOf" srcId="{CDC23DEC-E407-404D-A356-39FE3538552D}" destId="{7BE8FAA5-454F-4070-B263-C3886DFF200C}" srcOrd="0" destOrd="0" presId="urn:microsoft.com/office/officeart/2005/8/layout/chevron2"/>
    <dgm:cxn modelId="{4472A5CB-8A42-4F93-8C70-423E932C8B34}" srcId="{DFAAE3CB-609C-41E6-AABF-338948039A5B}" destId="{093AA9DF-BE78-480C-875F-D2D8DBAC3F6D}" srcOrd="0" destOrd="0" parTransId="{3FFB8FAE-6BAC-4E29-B357-811E7F813A47}" sibTransId="{704AF133-6FC8-4BA7-BDA4-1CF2A70064AC}"/>
    <dgm:cxn modelId="{1647EE91-E5BD-457E-BB1B-4B018FDD527B}" type="presOf" srcId="{99B30F05-CD19-463C-A238-9BBE2685C73E}" destId="{A95AE5F1-8920-497C-B6CE-B090E18C43B6}" srcOrd="0" destOrd="0" presId="urn:microsoft.com/office/officeart/2005/8/layout/chevron2"/>
    <dgm:cxn modelId="{B2F99357-C830-4CFB-99C6-517EC309CA32}" type="presOf" srcId="{093AA9DF-BE78-480C-875F-D2D8DBAC3F6D}" destId="{9BC38A48-650A-4108-BD6F-7F090B333EED}" srcOrd="0" destOrd="0" presId="urn:microsoft.com/office/officeart/2005/8/layout/chevron2"/>
    <dgm:cxn modelId="{DF743F49-3A3C-496E-A153-2A9F74047248}" srcId="{3F0FF8B0-6CB8-4223-85BC-DD7FEED91E22}" destId="{99B30F05-CD19-463C-A238-9BBE2685C73E}" srcOrd="0" destOrd="0" parTransId="{6FB145DA-2AD9-4E19-8BCF-132DEB2DEFBA}" sibTransId="{67168804-D2E0-4423-A22E-9FB7E0465D6C}"/>
    <dgm:cxn modelId="{ECA25C40-A5E6-4394-A5FF-ED2E130296AC}" srcId="{CDC23DEC-E407-404D-A356-39FE3538552D}" destId="{FF3D0B9E-3131-4659-9C95-EDC9A6C2A6B2}" srcOrd="0" destOrd="0" parTransId="{AAB96FD9-4940-47CE-B9ED-E1C87CFD70F2}" sibTransId="{CEC7015B-7D04-4D14-A9D6-7BB5A8214286}"/>
    <dgm:cxn modelId="{3A236A0F-01D1-4EAC-9D7D-556FF09509DB}" type="presOf" srcId="{056486D2-8A1F-4633-8436-7C08D593BE11}" destId="{BAF5D882-CF6D-481E-AA7F-DC1DD3F345BC}" srcOrd="0" destOrd="0" presId="urn:microsoft.com/office/officeart/2005/8/layout/chevron2"/>
    <dgm:cxn modelId="{4CDEA2C0-4F65-405C-8206-6DDC1A2E5C86}" srcId="{3F0FF8B0-6CB8-4223-85BC-DD7FEED91E22}" destId="{70F1EDA9-21B7-453C-A0D3-C23679384979}" srcOrd="1" destOrd="0" parTransId="{C2BC105B-DBE2-40CA-A274-1116D64F21CD}" sibTransId="{6DFA73BB-1322-4630-A51A-6B96CE66EA02}"/>
    <dgm:cxn modelId="{29289D02-2786-4CAC-81FB-581A6E215374}" srcId="{0436B2EA-793F-4A23-8D70-8FBBB8467CC7}" destId="{F0F7BE44-4F62-487D-9A03-75C4E363CD9F}" srcOrd="0" destOrd="0" parTransId="{AADDEEF7-C507-468A-8221-C8501F42F49A}" sibTransId="{0322A352-A6C2-4548-B6C0-9E84567C4792}"/>
    <dgm:cxn modelId="{33304F38-4B50-491B-84A1-90006AED67BF}" srcId="{3F0FF8B0-6CB8-4223-85BC-DD7FEED91E22}" destId="{A2593A72-3D97-4997-BB66-A0FE00510585}" srcOrd="2" destOrd="0" parTransId="{44A2F895-A37C-41CE-84AA-8432A5A2A12B}" sibTransId="{6514C7A7-4921-485B-8026-E30744772BDC}"/>
    <dgm:cxn modelId="{3DBD1301-E898-4312-8849-6472694B0C15}" srcId="{5C3479C1-C12B-4266-9C5B-B6138CFB663F}" destId="{8CE5981E-AADF-4AFF-B712-283C1B45CEC2}" srcOrd="0" destOrd="0" parTransId="{514AB607-5CA8-4395-9C78-97D69A848C11}" sibTransId="{8BCB7BB7-8B41-4586-93FB-B82D8F533035}"/>
    <dgm:cxn modelId="{56EA22B9-F4D2-4765-A6FE-FC6D6D246FFA}" srcId="{A2593A72-3D97-4997-BB66-A0FE00510585}" destId="{29AA86BD-FA2B-4EDE-A2BE-89BE0D1FD82D}" srcOrd="0" destOrd="0" parTransId="{F06D441D-DB19-4F8A-9370-F5BB16156034}" sibTransId="{430A764E-2795-4239-9D35-378DEB6F034B}"/>
    <dgm:cxn modelId="{8618C40B-E7FA-469F-8AB5-FDB3951EB4E2}" srcId="{99B30F05-CD19-463C-A238-9BBE2685C73E}" destId="{056486D2-8A1F-4633-8436-7C08D593BE11}" srcOrd="0" destOrd="0" parTransId="{F7503C90-31CA-420F-A306-01B1FAE163C2}" sibTransId="{D901D7FA-6707-4B92-8DF6-52DAC3B15D2B}"/>
    <dgm:cxn modelId="{82B9822E-6294-448D-B869-0D4C3E1B98C0}" srcId="{3F0FF8B0-6CB8-4223-85BC-DD7FEED91E22}" destId="{5C3479C1-C12B-4266-9C5B-B6138CFB663F}" srcOrd="3" destOrd="0" parTransId="{06215170-D883-4A2D-AF64-069C5A8F584B}" sibTransId="{030417FD-2FF8-4F21-B133-5401A3AC6703}"/>
    <dgm:cxn modelId="{2BA267D8-DE3E-4FFF-8191-9690C0CB4725}" type="presOf" srcId="{0436B2EA-793F-4A23-8D70-8FBBB8467CC7}" destId="{84BE3A3B-D6BF-452D-8E79-266C9C8E2E81}" srcOrd="0" destOrd="0" presId="urn:microsoft.com/office/officeart/2005/8/layout/chevron2"/>
    <dgm:cxn modelId="{679885EB-6E79-4705-84B2-502ED61E7B85}" srcId="{3F0FF8B0-6CB8-4223-85BC-DD7FEED91E22}" destId="{A2A223A6-38D1-413A-8192-C03B8F75F9CC}" srcOrd="5" destOrd="0" parTransId="{4D7191D0-87FD-49D3-8E51-68AB4CB04542}" sibTransId="{0C5891E3-3C21-4944-9A23-18FDC57003C4}"/>
    <dgm:cxn modelId="{F0C0E720-885E-4D2E-86BD-4BE7864D4A5B}" srcId="{3F0FF8B0-6CB8-4223-85BC-DD7FEED91E22}" destId="{0436B2EA-793F-4A23-8D70-8FBBB8467CC7}" srcOrd="6" destOrd="0" parTransId="{43B384EB-CED9-4A28-93F2-3848AC9C8BEC}" sibTransId="{62C14E77-4BCD-4978-A408-34D31AC4EF73}"/>
    <dgm:cxn modelId="{80B128A3-70B4-434F-A6AC-14796A8A6969}" srcId="{3F0FF8B0-6CB8-4223-85BC-DD7FEED91E22}" destId="{CDC23DEC-E407-404D-A356-39FE3538552D}" srcOrd="7" destOrd="0" parTransId="{0BB77E92-5303-4A60-A226-4716A267D758}" sibTransId="{407D4EE5-10DA-4BA2-8B40-1588BC4F51E7}"/>
    <dgm:cxn modelId="{49688A48-1439-47E4-8E18-BBE5A5F059A6}" type="presOf" srcId="{FF3D0B9E-3131-4659-9C95-EDC9A6C2A6B2}" destId="{BED2D157-60BA-4206-A94F-D572F51FFC6C}" srcOrd="0" destOrd="0" presId="urn:microsoft.com/office/officeart/2005/8/layout/chevron2"/>
    <dgm:cxn modelId="{6A69AC2A-FE48-4410-916A-0B68DFF28DCE}" type="presOf" srcId="{A2A223A6-38D1-413A-8192-C03B8F75F9CC}" destId="{D1B50ECE-65FF-4A79-9982-735469905342}" srcOrd="0" destOrd="0" presId="urn:microsoft.com/office/officeart/2005/8/layout/chevron2"/>
    <dgm:cxn modelId="{A8A25865-FCC7-4ABC-89E0-D3BB6B067B28}" type="presOf" srcId="{F0F7BE44-4F62-487D-9A03-75C4E363CD9F}" destId="{2A772C4D-9561-4898-B129-05440C6577B4}" srcOrd="0" destOrd="0" presId="urn:microsoft.com/office/officeart/2005/8/layout/chevron2"/>
    <dgm:cxn modelId="{C3F5FA38-8004-4F68-ADFA-1AF9C65EA802}" type="presOf" srcId="{3F0FF8B0-6CB8-4223-85BC-DD7FEED91E22}" destId="{37080FB3-7025-4421-AD65-AE0375D4D4E9}" srcOrd="0" destOrd="0" presId="urn:microsoft.com/office/officeart/2005/8/layout/chevron2"/>
    <dgm:cxn modelId="{9C1D9D95-6D26-428D-AF2F-B9F746E41FF2}" type="presOf" srcId="{A2593A72-3D97-4997-BB66-A0FE00510585}" destId="{48B541D2-EA90-4A78-84A9-9049D82D1917}" srcOrd="0" destOrd="0" presId="urn:microsoft.com/office/officeart/2005/8/layout/chevron2"/>
    <dgm:cxn modelId="{3C9C8C69-3269-4C60-9451-DAF8A2983960}" srcId="{70F1EDA9-21B7-453C-A0D3-C23679384979}" destId="{0EC88E65-F65D-43B8-939F-88B8712DCB48}" srcOrd="0" destOrd="0" parTransId="{A8679BF9-1C0C-46BA-833E-CF80F4360B80}" sibTransId="{0ACE18BC-3B28-4FB5-94C9-C3B118F545AC}"/>
    <dgm:cxn modelId="{FC478E90-AB6E-4EA3-8D15-800B4A6C25D7}" srcId="{A2A223A6-38D1-413A-8192-C03B8F75F9CC}" destId="{EB494E5F-638E-422B-93CD-135F99F295BA}" srcOrd="0" destOrd="0" parTransId="{D269582C-E1F1-44BF-AAD1-24D182332B4A}" sibTransId="{7FD65788-DC96-48B8-B288-1F72C2891CE8}"/>
    <dgm:cxn modelId="{65FE7084-AD1F-484A-AB59-C4373484C510}" type="presOf" srcId="{0EC88E65-F65D-43B8-939F-88B8712DCB48}" destId="{92C4BAD8-F8E4-4AA0-A7E0-99B340DA6C6C}" srcOrd="0" destOrd="0" presId="urn:microsoft.com/office/officeart/2005/8/layout/chevron2"/>
    <dgm:cxn modelId="{1453D2CF-3FFC-470E-99EC-9D3A5177D2AB}" type="presOf" srcId="{8CE5981E-AADF-4AFF-B712-283C1B45CEC2}" destId="{1A663018-51CB-450D-902E-C5744999BCB6}" srcOrd="0" destOrd="0" presId="urn:microsoft.com/office/officeart/2005/8/layout/chevron2"/>
    <dgm:cxn modelId="{B497DC16-6DEA-499D-B24D-5A1B5B0FF998}" type="presOf" srcId="{DFAAE3CB-609C-41E6-AABF-338948039A5B}" destId="{E29F4F4B-506D-4004-8F1C-DB5C06E11EEE}" srcOrd="0" destOrd="0" presId="urn:microsoft.com/office/officeart/2005/8/layout/chevron2"/>
    <dgm:cxn modelId="{1831F2FE-F584-4298-A25C-7A2CC2AE2F04}" type="presParOf" srcId="{37080FB3-7025-4421-AD65-AE0375D4D4E9}" destId="{EF08942D-C3C4-46DD-AA25-10A77F644DB0}" srcOrd="0" destOrd="0" presId="urn:microsoft.com/office/officeart/2005/8/layout/chevron2"/>
    <dgm:cxn modelId="{9A2C8B97-1097-4841-9351-2D530E3065BD}" type="presParOf" srcId="{EF08942D-C3C4-46DD-AA25-10A77F644DB0}" destId="{A95AE5F1-8920-497C-B6CE-B090E18C43B6}" srcOrd="0" destOrd="0" presId="urn:microsoft.com/office/officeart/2005/8/layout/chevron2"/>
    <dgm:cxn modelId="{9AB004D9-C3FC-43A4-856F-F18E086FAE09}" type="presParOf" srcId="{EF08942D-C3C4-46DD-AA25-10A77F644DB0}" destId="{BAF5D882-CF6D-481E-AA7F-DC1DD3F345BC}" srcOrd="1" destOrd="0" presId="urn:microsoft.com/office/officeart/2005/8/layout/chevron2"/>
    <dgm:cxn modelId="{24C1AAA0-6BC4-4A7F-A9BA-3773BA624D04}" type="presParOf" srcId="{37080FB3-7025-4421-AD65-AE0375D4D4E9}" destId="{233CA909-1FCD-4480-B56B-29AAEF9E2CEE}" srcOrd="1" destOrd="0" presId="urn:microsoft.com/office/officeart/2005/8/layout/chevron2"/>
    <dgm:cxn modelId="{4CF04ED1-30D8-4E0B-95E3-A31D68B86165}" type="presParOf" srcId="{37080FB3-7025-4421-AD65-AE0375D4D4E9}" destId="{3FC4FB7C-5774-4B70-9203-5C866AABE567}" srcOrd="2" destOrd="0" presId="urn:microsoft.com/office/officeart/2005/8/layout/chevron2"/>
    <dgm:cxn modelId="{AFB6E436-3383-4ACD-B18A-FE6D7B6D3CB0}" type="presParOf" srcId="{3FC4FB7C-5774-4B70-9203-5C866AABE567}" destId="{6AF804C9-5CAD-4B94-AB57-E701F25B0F3F}" srcOrd="0" destOrd="0" presId="urn:microsoft.com/office/officeart/2005/8/layout/chevron2"/>
    <dgm:cxn modelId="{D375C1B8-7031-4185-9197-324E5F5712BE}" type="presParOf" srcId="{3FC4FB7C-5774-4B70-9203-5C866AABE567}" destId="{92C4BAD8-F8E4-4AA0-A7E0-99B340DA6C6C}" srcOrd="1" destOrd="0" presId="urn:microsoft.com/office/officeart/2005/8/layout/chevron2"/>
    <dgm:cxn modelId="{78357B8F-6FFB-4887-AAD0-B9405B304B9C}" type="presParOf" srcId="{37080FB3-7025-4421-AD65-AE0375D4D4E9}" destId="{3E46E97E-9AAF-4CC9-A119-DC369BB8E8A6}" srcOrd="3" destOrd="0" presId="urn:microsoft.com/office/officeart/2005/8/layout/chevron2"/>
    <dgm:cxn modelId="{B39C1ACF-3410-4799-8AA6-2ACC2A9A7E9B}" type="presParOf" srcId="{37080FB3-7025-4421-AD65-AE0375D4D4E9}" destId="{CF5D8B27-9D7A-4ECB-8D3E-70939C2C755D}" srcOrd="4" destOrd="0" presId="urn:microsoft.com/office/officeart/2005/8/layout/chevron2"/>
    <dgm:cxn modelId="{C04707E1-B2A2-4F6E-A0CE-F8EE1808B202}" type="presParOf" srcId="{CF5D8B27-9D7A-4ECB-8D3E-70939C2C755D}" destId="{48B541D2-EA90-4A78-84A9-9049D82D1917}" srcOrd="0" destOrd="0" presId="urn:microsoft.com/office/officeart/2005/8/layout/chevron2"/>
    <dgm:cxn modelId="{FDEBB933-A629-4D40-8929-266126B43472}" type="presParOf" srcId="{CF5D8B27-9D7A-4ECB-8D3E-70939C2C755D}" destId="{7D18734C-B1E0-4A52-9606-AD4E41B221EB}" srcOrd="1" destOrd="0" presId="urn:microsoft.com/office/officeart/2005/8/layout/chevron2"/>
    <dgm:cxn modelId="{BDCB691D-72EA-405D-8560-DE17616F68AD}" type="presParOf" srcId="{37080FB3-7025-4421-AD65-AE0375D4D4E9}" destId="{CD0B9193-7686-4DC3-86FE-1D6BE26C82CD}" srcOrd="5" destOrd="0" presId="urn:microsoft.com/office/officeart/2005/8/layout/chevron2"/>
    <dgm:cxn modelId="{846E2C94-D5EC-46D1-B627-029025325A18}" type="presParOf" srcId="{37080FB3-7025-4421-AD65-AE0375D4D4E9}" destId="{688B34C7-8815-4F41-A028-D6C1ABF0F3F1}" srcOrd="6" destOrd="0" presId="urn:microsoft.com/office/officeart/2005/8/layout/chevron2"/>
    <dgm:cxn modelId="{FD511C0C-CEB5-4F45-A10D-9DDD6F4B88CA}" type="presParOf" srcId="{688B34C7-8815-4F41-A028-D6C1ABF0F3F1}" destId="{F463321D-91F7-4C39-AE61-D452AD650368}" srcOrd="0" destOrd="0" presId="urn:microsoft.com/office/officeart/2005/8/layout/chevron2"/>
    <dgm:cxn modelId="{FAF51B4D-2824-4703-B6CE-8C844785A773}" type="presParOf" srcId="{688B34C7-8815-4F41-A028-D6C1ABF0F3F1}" destId="{1A663018-51CB-450D-902E-C5744999BCB6}" srcOrd="1" destOrd="0" presId="urn:microsoft.com/office/officeart/2005/8/layout/chevron2"/>
    <dgm:cxn modelId="{0DD1D640-B04F-441C-A4F6-BA741FC02A02}" type="presParOf" srcId="{37080FB3-7025-4421-AD65-AE0375D4D4E9}" destId="{0EBFB21B-82DB-4872-8A6B-F2CC92767611}" srcOrd="7" destOrd="0" presId="urn:microsoft.com/office/officeart/2005/8/layout/chevron2"/>
    <dgm:cxn modelId="{FFDBF42D-461C-49AC-A05E-40BC97E1C17F}" type="presParOf" srcId="{37080FB3-7025-4421-AD65-AE0375D4D4E9}" destId="{D523EADF-8DAD-4B69-87AC-9D3607EB5213}" srcOrd="8" destOrd="0" presId="urn:microsoft.com/office/officeart/2005/8/layout/chevron2"/>
    <dgm:cxn modelId="{0E017D9C-7354-4147-A79E-D9A8B2CDBA3C}" type="presParOf" srcId="{D523EADF-8DAD-4B69-87AC-9D3607EB5213}" destId="{E29F4F4B-506D-4004-8F1C-DB5C06E11EEE}" srcOrd="0" destOrd="0" presId="urn:microsoft.com/office/officeart/2005/8/layout/chevron2"/>
    <dgm:cxn modelId="{3F86C372-1817-48D2-A85A-2AF5FE5FC808}" type="presParOf" srcId="{D523EADF-8DAD-4B69-87AC-9D3607EB5213}" destId="{9BC38A48-650A-4108-BD6F-7F090B333EED}" srcOrd="1" destOrd="0" presId="urn:microsoft.com/office/officeart/2005/8/layout/chevron2"/>
    <dgm:cxn modelId="{A2566570-A3F0-4CC8-85A1-9FBBD45A28D9}" type="presParOf" srcId="{37080FB3-7025-4421-AD65-AE0375D4D4E9}" destId="{7CF48A41-9675-482A-8C0E-C7344E156A2C}" srcOrd="9" destOrd="0" presId="urn:microsoft.com/office/officeart/2005/8/layout/chevron2"/>
    <dgm:cxn modelId="{12F5841E-7870-4657-8703-CE3AB2B0D6E7}" type="presParOf" srcId="{37080FB3-7025-4421-AD65-AE0375D4D4E9}" destId="{3AFBC41E-10E9-4EB1-B248-FC425F11069C}" srcOrd="10" destOrd="0" presId="urn:microsoft.com/office/officeart/2005/8/layout/chevron2"/>
    <dgm:cxn modelId="{B6B770A0-AAA1-4114-9E02-AEDC72BE7094}" type="presParOf" srcId="{3AFBC41E-10E9-4EB1-B248-FC425F11069C}" destId="{D1B50ECE-65FF-4A79-9982-735469905342}" srcOrd="0" destOrd="0" presId="urn:microsoft.com/office/officeart/2005/8/layout/chevron2"/>
    <dgm:cxn modelId="{515436FA-491A-415A-BE8F-F46D631FB8C1}" type="presParOf" srcId="{3AFBC41E-10E9-4EB1-B248-FC425F11069C}" destId="{4F6FEB0C-E7FE-4321-B917-D08A1E1E9C80}" srcOrd="1" destOrd="0" presId="urn:microsoft.com/office/officeart/2005/8/layout/chevron2"/>
    <dgm:cxn modelId="{2FB46FA0-3F16-4A13-A6E3-81F25C417499}" type="presParOf" srcId="{37080FB3-7025-4421-AD65-AE0375D4D4E9}" destId="{D69C667D-000D-43F2-B195-A428C9DE4354}" srcOrd="11" destOrd="0" presId="urn:microsoft.com/office/officeart/2005/8/layout/chevron2"/>
    <dgm:cxn modelId="{074FDED5-9C46-4123-8739-F65F5C77AD96}" type="presParOf" srcId="{37080FB3-7025-4421-AD65-AE0375D4D4E9}" destId="{84B7F615-39D7-437C-B9A3-A4F6603436E8}" srcOrd="12" destOrd="0" presId="urn:microsoft.com/office/officeart/2005/8/layout/chevron2"/>
    <dgm:cxn modelId="{64A08B7A-A9D1-4DF5-89FF-D4EDA516272D}" type="presParOf" srcId="{84B7F615-39D7-437C-B9A3-A4F6603436E8}" destId="{84BE3A3B-D6BF-452D-8E79-266C9C8E2E81}" srcOrd="0" destOrd="0" presId="urn:microsoft.com/office/officeart/2005/8/layout/chevron2"/>
    <dgm:cxn modelId="{23D61CFE-86BE-4851-8F56-F9FDA220975A}" type="presParOf" srcId="{84B7F615-39D7-437C-B9A3-A4F6603436E8}" destId="{2A772C4D-9561-4898-B129-05440C6577B4}" srcOrd="1" destOrd="0" presId="urn:microsoft.com/office/officeart/2005/8/layout/chevron2"/>
    <dgm:cxn modelId="{14BE7FD3-582A-4261-86CB-ADE76CFB06E5}" type="presParOf" srcId="{37080FB3-7025-4421-AD65-AE0375D4D4E9}" destId="{6B1BDF11-3E7E-4775-AFF9-FD38DE600774}" srcOrd="13" destOrd="0" presId="urn:microsoft.com/office/officeart/2005/8/layout/chevron2"/>
    <dgm:cxn modelId="{060D76BB-5DA9-4CA7-9C6E-D539BFB42C88}" type="presParOf" srcId="{37080FB3-7025-4421-AD65-AE0375D4D4E9}" destId="{569E16C1-CA52-4D9A-85F3-E60F9DA8346D}" srcOrd="14" destOrd="0" presId="urn:microsoft.com/office/officeart/2005/8/layout/chevron2"/>
    <dgm:cxn modelId="{06992AED-CAA8-4B0F-AB07-1A62B22C6C82}" type="presParOf" srcId="{569E16C1-CA52-4D9A-85F3-E60F9DA8346D}" destId="{7BE8FAA5-454F-4070-B263-C3886DFF200C}" srcOrd="0" destOrd="0" presId="urn:microsoft.com/office/officeart/2005/8/layout/chevron2"/>
    <dgm:cxn modelId="{7C927B07-91F3-4527-B79C-92FE39B4969C}" type="presParOf" srcId="{569E16C1-CA52-4D9A-85F3-E60F9DA8346D}" destId="{BED2D157-60BA-4206-A94F-D572F51FFC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DA3728-D682-49DC-BB74-B331E5DC624C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F786887D-A226-4C30-ADBA-AF0F755AE901}">
      <dgm:prSet phldrT="[טקסט]"/>
      <dgm:spPr/>
      <dgm:t>
        <a:bodyPr/>
        <a:lstStyle/>
        <a:p>
          <a:pPr rtl="1"/>
          <a:r>
            <a:rPr lang="he-IL" dirty="0" err="1" smtClean="0"/>
            <a:t>שו"שים</a:t>
          </a:r>
          <a:endParaRPr lang="he-IL" dirty="0"/>
        </a:p>
      </dgm:t>
    </dgm:pt>
    <dgm:pt modelId="{6A5799B2-5C39-4825-877A-3B018C87FDA4}" type="parTrans" cxnId="{87616D3E-F2B8-4549-844E-D27708CD96E3}">
      <dgm:prSet/>
      <dgm:spPr/>
      <dgm:t>
        <a:bodyPr/>
        <a:lstStyle/>
        <a:p>
          <a:pPr rtl="1"/>
          <a:endParaRPr lang="he-IL"/>
        </a:p>
      </dgm:t>
    </dgm:pt>
    <dgm:pt modelId="{B4FF413A-AAAC-4D7E-B707-6E288CC2C4E6}" type="sibTrans" cxnId="{87616D3E-F2B8-4549-844E-D27708CD96E3}">
      <dgm:prSet/>
      <dgm:spPr/>
      <dgm:t>
        <a:bodyPr/>
        <a:lstStyle/>
        <a:p>
          <a:pPr rtl="1"/>
          <a:endParaRPr lang="he-IL"/>
        </a:p>
      </dgm:t>
    </dgm:pt>
    <dgm:pt modelId="{42083573-9B3E-4968-A62B-6440E34382C0}">
      <dgm:prSet phldrT="[טקסט]"/>
      <dgm:spPr/>
      <dgm:t>
        <a:bodyPr/>
        <a:lstStyle/>
        <a:p>
          <a:pPr rtl="1"/>
          <a:r>
            <a:rPr lang="he-IL" dirty="0" smtClean="0"/>
            <a:t>הוספת שדות</a:t>
          </a:r>
          <a:endParaRPr lang="he-IL" dirty="0"/>
        </a:p>
      </dgm:t>
    </dgm:pt>
    <dgm:pt modelId="{649D0298-FAA8-4D02-840D-A1ED0141296B}" type="parTrans" cxnId="{F7569EEA-25A4-40D9-83B2-84A65287F349}">
      <dgm:prSet/>
      <dgm:spPr/>
      <dgm:t>
        <a:bodyPr/>
        <a:lstStyle/>
        <a:p>
          <a:pPr rtl="1"/>
          <a:endParaRPr lang="he-IL"/>
        </a:p>
      </dgm:t>
    </dgm:pt>
    <dgm:pt modelId="{1E91EAA8-53F5-4205-8629-0421EB1B4D18}" type="sibTrans" cxnId="{F7569EEA-25A4-40D9-83B2-84A65287F349}">
      <dgm:prSet/>
      <dgm:spPr/>
      <dgm:t>
        <a:bodyPr/>
        <a:lstStyle/>
        <a:p>
          <a:pPr rtl="1"/>
          <a:endParaRPr lang="he-IL"/>
        </a:p>
      </dgm:t>
    </dgm:pt>
    <dgm:pt modelId="{B6FBD77B-D44D-4BAF-966A-FC37EA3722B2}">
      <dgm:prSet phldrT="[טקסט]"/>
      <dgm:spPr/>
      <dgm:t>
        <a:bodyPr/>
        <a:lstStyle/>
        <a:p>
          <a:pPr rtl="1"/>
          <a:r>
            <a:rPr lang="he-IL" dirty="0" smtClean="0"/>
            <a:t>אינטגרציה</a:t>
          </a:r>
        </a:p>
      </dgm:t>
    </dgm:pt>
    <dgm:pt modelId="{9C2C4362-2315-429D-8756-C8E0A221AF51}" type="parTrans" cxnId="{5AA63556-794A-41C4-BE12-434A06971871}">
      <dgm:prSet/>
      <dgm:spPr/>
      <dgm:t>
        <a:bodyPr/>
        <a:lstStyle/>
        <a:p>
          <a:pPr rtl="1"/>
          <a:endParaRPr lang="he-IL"/>
        </a:p>
      </dgm:t>
    </dgm:pt>
    <dgm:pt modelId="{740CA422-BCD5-4F88-B0A1-6ECF53698047}" type="sibTrans" cxnId="{5AA63556-794A-41C4-BE12-434A06971871}">
      <dgm:prSet/>
      <dgm:spPr/>
      <dgm:t>
        <a:bodyPr/>
        <a:lstStyle/>
        <a:p>
          <a:pPr rtl="1"/>
          <a:endParaRPr lang="he-IL"/>
        </a:p>
      </dgm:t>
    </dgm:pt>
    <dgm:pt modelId="{9A2C1750-D76D-4B91-A1A3-802BA3B321D3}">
      <dgm:prSet phldrT="[טקסט]"/>
      <dgm:spPr/>
      <dgm:t>
        <a:bodyPr/>
        <a:lstStyle/>
        <a:p>
          <a:pPr rtl="1"/>
          <a:r>
            <a:rPr lang="he-IL" dirty="0" smtClean="0"/>
            <a:t>מימוש</a:t>
          </a:r>
          <a:endParaRPr lang="he-IL" dirty="0"/>
        </a:p>
      </dgm:t>
    </dgm:pt>
    <dgm:pt modelId="{8E054F85-F044-4995-AA78-7905710BBCAF}" type="parTrans" cxnId="{80E037C8-16B3-4C77-9532-F4B7461DC2B2}">
      <dgm:prSet/>
      <dgm:spPr/>
      <dgm:t>
        <a:bodyPr/>
        <a:lstStyle/>
        <a:p>
          <a:pPr rtl="1"/>
          <a:endParaRPr lang="he-IL"/>
        </a:p>
      </dgm:t>
    </dgm:pt>
    <dgm:pt modelId="{1290E8C1-6C51-4930-A5F6-56514DE8E207}" type="sibTrans" cxnId="{80E037C8-16B3-4C77-9532-F4B7461DC2B2}">
      <dgm:prSet/>
      <dgm:spPr/>
      <dgm:t>
        <a:bodyPr/>
        <a:lstStyle/>
        <a:p>
          <a:pPr rtl="1"/>
          <a:endParaRPr lang="he-IL"/>
        </a:p>
      </dgm:t>
    </dgm:pt>
    <dgm:pt modelId="{DF338BB7-3B2C-4111-8DE5-23F833755B81}">
      <dgm:prSet phldrT="[טקסט]"/>
      <dgm:spPr/>
      <dgm:t>
        <a:bodyPr/>
        <a:lstStyle/>
        <a:p>
          <a:pPr rtl="1"/>
          <a:r>
            <a:rPr lang="he-IL" dirty="0" smtClean="0"/>
            <a:t>ייזום ואישור</a:t>
          </a:r>
          <a:endParaRPr lang="he-IL" dirty="0"/>
        </a:p>
      </dgm:t>
    </dgm:pt>
    <dgm:pt modelId="{C324EE4E-820C-4509-AD9C-18958EF1DDC6}" type="parTrans" cxnId="{55690A2E-75BE-4F05-9433-9338CEB28D4B}">
      <dgm:prSet/>
      <dgm:spPr/>
      <dgm:t>
        <a:bodyPr/>
        <a:lstStyle/>
        <a:p>
          <a:pPr rtl="1"/>
          <a:endParaRPr lang="he-IL"/>
        </a:p>
      </dgm:t>
    </dgm:pt>
    <dgm:pt modelId="{56EF9035-8B85-4599-8AEA-596863C3AD0B}" type="sibTrans" cxnId="{55690A2E-75BE-4F05-9433-9338CEB28D4B}">
      <dgm:prSet/>
      <dgm:spPr/>
      <dgm:t>
        <a:bodyPr/>
        <a:lstStyle/>
        <a:p>
          <a:pPr rtl="1"/>
          <a:endParaRPr lang="he-IL"/>
        </a:p>
      </dgm:t>
    </dgm:pt>
    <dgm:pt modelId="{8B31A6F0-FE06-44F7-BB29-D0A8A7D60E1E}">
      <dgm:prSet phldrT="[טקסט]"/>
      <dgm:spPr/>
      <dgm:t>
        <a:bodyPr/>
        <a:lstStyle/>
        <a:p>
          <a:pPr rtl="1"/>
          <a:r>
            <a:rPr lang="he-IL" dirty="0" smtClean="0"/>
            <a:t>שלב ב'</a:t>
          </a:r>
          <a:endParaRPr lang="he-IL" dirty="0"/>
        </a:p>
      </dgm:t>
    </dgm:pt>
    <dgm:pt modelId="{6175C03A-BDE8-4589-92F3-AF74B8B8C335}" type="sibTrans" cxnId="{58213D04-0380-4AE8-AFF2-E122A25F104C}">
      <dgm:prSet/>
      <dgm:spPr/>
      <dgm:t>
        <a:bodyPr/>
        <a:lstStyle/>
        <a:p>
          <a:pPr rtl="1"/>
          <a:endParaRPr lang="he-IL"/>
        </a:p>
      </dgm:t>
    </dgm:pt>
    <dgm:pt modelId="{3E0CACA8-3BD3-41CF-8010-C9ACB954E8B8}" type="parTrans" cxnId="{58213D04-0380-4AE8-AFF2-E122A25F104C}">
      <dgm:prSet/>
      <dgm:spPr/>
      <dgm:t>
        <a:bodyPr/>
        <a:lstStyle/>
        <a:p>
          <a:pPr rtl="1"/>
          <a:endParaRPr lang="he-IL"/>
        </a:p>
      </dgm:t>
    </dgm:pt>
    <dgm:pt modelId="{0FCF1405-2FA7-4B43-A01D-BA61A9E6C1B7}">
      <dgm:prSet phldrT="[טקסט]"/>
      <dgm:spPr/>
      <dgm:t>
        <a:bodyPr/>
        <a:lstStyle/>
        <a:p>
          <a:pPr rtl="1"/>
          <a:r>
            <a:rPr lang="he-IL" dirty="0" smtClean="0"/>
            <a:t>תיקון באגים</a:t>
          </a:r>
          <a:endParaRPr lang="he-IL" dirty="0"/>
        </a:p>
      </dgm:t>
    </dgm:pt>
    <dgm:pt modelId="{99C04F80-9822-4755-A3E6-1148F14D59AA}" type="parTrans" cxnId="{9AEE8A5C-4BCA-42C2-AA81-7C83B7179499}">
      <dgm:prSet/>
      <dgm:spPr/>
      <dgm:t>
        <a:bodyPr/>
        <a:lstStyle/>
        <a:p>
          <a:pPr rtl="1"/>
          <a:endParaRPr lang="he-IL"/>
        </a:p>
      </dgm:t>
    </dgm:pt>
    <dgm:pt modelId="{19FB2E6F-D2AF-4BB8-8DAB-3783761B9205}" type="sibTrans" cxnId="{9AEE8A5C-4BCA-42C2-AA81-7C83B7179499}">
      <dgm:prSet/>
      <dgm:spPr/>
      <dgm:t>
        <a:bodyPr/>
        <a:lstStyle/>
        <a:p>
          <a:pPr rtl="1"/>
          <a:endParaRPr lang="he-IL"/>
        </a:p>
      </dgm:t>
    </dgm:pt>
    <dgm:pt modelId="{6D0A96DD-149D-43A7-9FB6-D924FA76C6C0}">
      <dgm:prSet phldrT="[טקסט]"/>
      <dgm:spPr/>
      <dgm:t>
        <a:bodyPr/>
        <a:lstStyle/>
        <a:p>
          <a:pPr rtl="1"/>
          <a:r>
            <a:rPr lang="he-IL" dirty="0" smtClean="0"/>
            <a:t>...</a:t>
          </a:r>
          <a:endParaRPr lang="he-IL" dirty="0"/>
        </a:p>
      </dgm:t>
    </dgm:pt>
    <dgm:pt modelId="{6F143D13-27D5-4B0C-BE84-E27A6E790C42}" type="parTrans" cxnId="{78FE6469-059A-4522-B6B2-D59B9B127367}">
      <dgm:prSet/>
      <dgm:spPr/>
      <dgm:t>
        <a:bodyPr/>
        <a:lstStyle/>
        <a:p>
          <a:pPr rtl="1"/>
          <a:endParaRPr lang="he-IL"/>
        </a:p>
      </dgm:t>
    </dgm:pt>
    <dgm:pt modelId="{5B46667D-D8D0-469E-A804-D538E353B66E}" type="sibTrans" cxnId="{78FE6469-059A-4522-B6B2-D59B9B127367}">
      <dgm:prSet/>
      <dgm:spPr/>
      <dgm:t>
        <a:bodyPr/>
        <a:lstStyle/>
        <a:p>
          <a:pPr rtl="1"/>
          <a:endParaRPr lang="he-IL"/>
        </a:p>
      </dgm:t>
    </dgm:pt>
    <dgm:pt modelId="{85E699A8-6E75-4D03-87F1-4BA3D18C23A3}">
      <dgm:prSet phldrT="[טקסט]"/>
      <dgm:spPr/>
      <dgm:t>
        <a:bodyPr/>
        <a:lstStyle/>
        <a:p>
          <a:pPr rtl="1"/>
          <a:r>
            <a:rPr lang="he-IL" dirty="0" smtClean="0"/>
            <a:t>ייצור</a:t>
          </a:r>
        </a:p>
      </dgm:t>
    </dgm:pt>
    <dgm:pt modelId="{8DAC969E-B4CA-453A-A1D2-C41DE0F47FBA}" type="parTrans" cxnId="{2CA70917-FCD6-4EE4-908D-BC3E5024608C}">
      <dgm:prSet/>
      <dgm:spPr/>
      <dgm:t>
        <a:bodyPr/>
        <a:lstStyle/>
        <a:p>
          <a:pPr rtl="1"/>
          <a:endParaRPr lang="he-IL"/>
        </a:p>
      </dgm:t>
    </dgm:pt>
    <dgm:pt modelId="{C97A2FF5-173D-4410-B49A-71C7FFF71E56}" type="sibTrans" cxnId="{2CA70917-FCD6-4EE4-908D-BC3E5024608C}">
      <dgm:prSet/>
      <dgm:spPr/>
      <dgm:t>
        <a:bodyPr/>
        <a:lstStyle/>
        <a:p>
          <a:pPr rtl="1"/>
          <a:endParaRPr lang="he-IL"/>
        </a:p>
      </dgm:t>
    </dgm:pt>
    <dgm:pt modelId="{D34AC598-D73C-467C-884A-38C28EBFAF75}" type="pres">
      <dgm:prSet presAssocID="{7FDA3728-D682-49DC-BB74-B331E5DC624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82CD06BC-1356-400E-BF30-7B1EDBFEFE8D}" type="pres">
      <dgm:prSet presAssocID="{7FDA3728-D682-49DC-BB74-B331E5DC624C}" presName="dummyMaxCanvas" presStyleCnt="0"/>
      <dgm:spPr/>
    </dgm:pt>
    <dgm:pt modelId="{0BE31A57-76DA-47B8-A898-45D809C1A7FA}" type="pres">
      <dgm:prSet presAssocID="{7FDA3728-D682-49DC-BB74-B331E5DC624C}" presName="parentComposite" presStyleCnt="0"/>
      <dgm:spPr/>
    </dgm:pt>
    <dgm:pt modelId="{7AB0C8E2-30DA-473E-99C2-440A2772921A}" type="pres">
      <dgm:prSet presAssocID="{7FDA3728-D682-49DC-BB74-B331E5DC624C}" presName="parent1" presStyleLbl="alignAccFollowNode1" presStyleIdx="0" presStyleCnt="4" custScaleX="87356" custScaleY="88700">
        <dgm:presLayoutVars>
          <dgm:chMax val="4"/>
        </dgm:presLayoutVars>
      </dgm:prSet>
      <dgm:spPr/>
      <dgm:t>
        <a:bodyPr/>
        <a:lstStyle/>
        <a:p>
          <a:pPr rtl="1"/>
          <a:endParaRPr lang="he-IL"/>
        </a:p>
      </dgm:t>
    </dgm:pt>
    <dgm:pt modelId="{650494EE-8D93-425E-B44C-DA3F6F0B911C}" type="pres">
      <dgm:prSet presAssocID="{7FDA3728-D682-49DC-BB74-B331E5DC624C}" presName="parent2" presStyleLbl="alignAccFollowNode1" presStyleIdx="1" presStyleCnt="4" custScaleX="87356" custScaleY="88700">
        <dgm:presLayoutVars>
          <dgm:chMax val="4"/>
        </dgm:presLayoutVars>
      </dgm:prSet>
      <dgm:spPr/>
      <dgm:t>
        <a:bodyPr/>
        <a:lstStyle/>
        <a:p>
          <a:pPr rtl="1"/>
          <a:endParaRPr lang="he-IL"/>
        </a:p>
      </dgm:t>
    </dgm:pt>
    <dgm:pt modelId="{732B038C-3696-49FB-92D2-D34134A40622}" type="pres">
      <dgm:prSet presAssocID="{7FDA3728-D682-49DC-BB74-B331E5DC624C}" presName="childrenComposite" presStyleCnt="0"/>
      <dgm:spPr/>
    </dgm:pt>
    <dgm:pt modelId="{E2666C1F-B726-42BB-ABB1-EFECC9424EE7}" type="pres">
      <dgm:prSet presAssocID="{7FDA3728-D682-49DC-BB74-B331E5DC624C}" presName="dummyMaxCanvas_ChildArea" presStyleCnt="0"/>
      <dgm:spPr/>
    </dgm:pt>
    <dgm:pt modelId="{D85E4B1A-52D6-43E1-9A1F-E4A99B368288}" type="pres">
      <dgm:prSet presAssocID="{7FDA3728-D682-49DC-BB74-B331E5DC624C}" presName="fulcrum" presStyleLbl="alignAccFollowNode1" presStyleIdx="2" presStyleCnt="4"/>
      <dgm:spPr/>
    </dgm:pt>
    <dgm:pt modelId="{0BAA966A-150E-4349-94D7-9F292D98915F}" type="pres">
      <dgm:prSet presAssocID="{7FDA3728-D682-49DC-BB74-B331E5DC624C}" presName="balance_34" presStyleLbl="alignAccFollowNode1" presStyleIdx="3" presStyleCnt="4">
        <dgm:presLayoutVars>
          <dgm:bulletEnabled val="1"/>
        </dgm:presLayoutVars>
      </dgm:prSet>
      <dgm:spPr/>
    </dgm:pt>
    <dgm:pt modelId="{B051730A-371B-4EF6-9A2E-1189BFB1FF14}" type="pres">
      <dgm:prSet presAssocID="{7FDA3728-D682-49DC-BB74-B331E5DC624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6FAD6BB-0D69-46A0-8EA6-D94D83E5062C}" type="pres">
      <dgm:prSet presAssocID="{7FDA3728-D682-49DC-BB74-B331E5DC624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934351E-E735-49FD-B7BF-B085193FAB52}" type="pres">
      <dgm:prSet presAssocID="{7FDA3728-D682-49DC-BB74-B331E5DC624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74E3879-D2A0-4E91-AC6C-804CA5545085}" type="pres">
      <dgm:prSet presAssocID="{7FDA3728-D682-49DC-BB74-B331E5DC624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B920F3-C0B3-49D1-A993-507AD178B855}" type="pres">
      <dgm:prSet presAssocID="{7FDA3728-D682-49DC-BB74-B331E5DC624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314A042-63D0-4B05-88EA-CAB7D15AAF94}" type="pres">
      <dgm:prSet presAssocID="{7FDA3728-D682-49DC-BB74-B331E5DC624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47C4352-2DAB-4236-9C49-EB9842A02553}" type="pres">
      <dgm:prSet presAssocID="{7FDA3728-D682-49DC-BB74-B331E5DC624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7616D3E-F2B8-4549-844E-D27708CD96E3}" srcId="{7FDA3728-D682-49DC-BB74-B331E5DC624C}" destId="{F786887D-A226-4C30-ADBA-AF0F755AE901}" srcOrd="0" destOrd="0" parTransId="{6A5799B2-5C39-4825-877A-3B018C87FDA4}" sibTransId="{B4FF413A-AAAC-4D7E-B707-6E288CC2C4E6}"/>
    <dgm:cxn modelId="{0F1A1E92-D986-4660-9745-C8587D5E610C}" type="presOf" srcId="{9A2C1750-D76D-4B91-A1A3-802BA3B321D3}" destId="{D934351E-E735-49FD-B7BF-B085193FAB52}" srcOrd="0" destOrd="0" presId="urn:microsoft.com/office/officeart/2005/8/layout/balance1"/>
    <dgm:cxn modelId="{7C7DDFEF-258A-402E-A103-7D271D0239B5}" type="presOf" srcId="{42083573-9B3E-4968-A62B-6440E34382C0}" destId="{D314A042-63D0-4B05-88EA-CAB7D15AAF94}" srcOrd="0" destOrd="0" presId="urn:microsoft.com/office/officeart/2005/8/layout/balance1"/>
    <dgm:cxn modelId="{BCD12955-B2D5-4853-9059-DB10D475926F}" type="presOf" srcId="{7FDA3728-D682-49DC-BB74-B331E5DC624C}" destId="{D34AC598-D73C-467C-884A-38C28EBFAF75}" srcOrd="0" destOrd="0" presId="urn:microsoft.com/office/officeart/2005/8/layout/balance1"/>
    <dgm:cxn modelId="{80E037C8-16B3-4C77-9532-F4B7461DC2B2}" srcId="{8B31A6F0-FE06-44F7-BB29-D0A8A7D60E1E}" destId="{9A2C1750-D76D-4B91-A1A3-802BA3B321D3}" srcOrd="2" destOrd="0" parTransId="{8E054F85-F044-4995-AA78-7905710BBCAF}" sibTransId="{1290E8C1-6C51-4930-A5F6-56514DE8E207}"/>
    <dgm:cxn modelId="{41AC68A0-4A31-4368-9393-C374444DEAD7}" type="presOf" srcId="{8B31A6F0-FE06-44F7-BB29-D0A8A7D60E1E}" destId="{650494EE-8D93-425E-B44C-DA3F6F0B911C}" srcOrd="0" destOrd="0" presId="urn:microsoft.com/office/officeart/2005/8/layout/balance1"/>
    <dgm:cxn modelId="{5AA63556-794A-41C4-BE12-434A06971871}" srcId="{8B31A6F0-FE06-44F7-BB29-D0A8A7D60E1E}" destId="{B6FBD77B-D44D-4BAF-966A-FC37EA3722B2}" srcOrd="1" destOrd="0" parTransId="{9C2C4362-2315-429D-8756-C8E0A221AF51}" sibTransId="{740CA422-BCD5-4F88-B0A1-6ECF53698047}"/>
    <dgm:cxn modelId="{55690A2E-75BE-4F05-9433-9338CEB28D4B}" srcId="{8B31A6F0-FE06-44F7-BB29-D0A8A7D60E1E}" destId="{DF338BB7-3B2C-4111-8DE5-23F833755B81}" srcOrd="3" destOrd="0" parTransId="{C324EE4E-820C-4509-AD9C-18958EF1DDC6}" sibTransId="{56EF9035-8B85-4599-8AEA-596863C3AD0B}"/>
    <dgm:cxn modelId="{00AD30E6-79E7-4022-AB5F-01313E91B583}" type="presOf" srcId="{6D0A96DD-149D-43A7-9FB6-D924FA76C6C0}" destId="{1DB920F3-C0B3-49D1-A993-507AD178B855}" srcOrd="0" destOrd="0" presId="urn:microsoft.com/office/officeart/2005/8/layout/balance1"/>
    <dgm:cxn modelId="{F7569EEA-25A4-40D9-83B2-84A65287F349}" srcId="{F786887D-A226-4C30-ADBA-AF0F755AE901}" destId="{42083573-9B3E-4968-A62B-6440E34382C0}" srcOrd="1" destOrd="0" parTransId="{649D0298-FAA8-4D02-840D-A1ED0141296B}" sibTransId="{1E91EAA8-53F5-4205-8629-0421EB1B4D18}"/>
    <dgm:cxn modelId="{AA7E3335-9358-4FAE-975F-3CF1168B2EE0}" type="presOf" srcId="{B6FBD77B-D44D-4BAF-966A-FC37EA3722B2}" destId="{E6FAD6BB-0D69-46A0-8EA6-D94D83E5062C}" srcOrd="0" destOrd="0" presId="urn:microsoft.com/office/officeart/2005/8/layout/balance1"/>
    <dgm:cxn modelId="{78FE6469-059A-4522-B6B2-D59B9B127367}" srcId="{F786887D-A226-4C30-ADBA-AF0F755AE901}" destId="{6D0A96DD-149D-43A7-9FB6-D924FA76C6C0}" srcOrd="0" destOrd="0" parTransId="{6F143D13-27D5-4B0C-BE84-E27A6E790C42}" sibTransId="{5B46667D-D8D0-469E-A804-D538E353B66E}"/>
    <dgm:cxn modelId="{C1CD6AD9-0037-49B5-AA71-F80D2750A544}" type="presOf" srcId="{85E699A8-6E75-4D03-87F1-4BA3D18C23A3}" destId="{B051730A-371B-4EF6-9A2E-1189BFB1FF14}" srcOrd="0" destOrd="0" presId="urn:microsoft.com/office/officeart/2005/8/layout/balance1"/>
    <dgm:cxn modelId="{58213D04-0380-4AE8-AFF2-E122A25F104C}" srcId="{7FDA3728-D682-49DC-BB74-B331E5DC624C}" destId="{8B31A6F0-FE06-44F7-BB29-D0A8A7D60E1E}" srcOrd="1" destOrd="0" parTransId="{3E0CACA8-3BD3-41CF-8010-C9ACB954E8B8}" sibTransId="{6175C03A-BDE8-4589-92F3-AF74B8B8C335}"/>
    <dgm:cxn modelId="{F76D6E42-3C9F-433E-83EB-C762887278D0}" type="presOf" srcId="{0FCF1405-2FA7-4B43-A01D-BA61A9E6C1B7}" destId="{647C4352-2DAB-4236-9C49-EB9842A02553}" srcOrd="0" destOrd="0" presId="urn:microsoft.com/office/officeart/2005/8/layout/balance1"/>
    <dgm:cxn modelId="{9AEE8A5C-4BCA-42C2-AA81-7C83B7179499}" srcId="{F786887D-A226-4C30-ADBA-AF0F755AE901}" destId="{0FCF1405-2FA7-4B43-A01D-BA61A9E6C1B7}" srcOrd="2" destOrd="0" parTransId="{99C04F80-9822-4755-A3E6-1148F14D59AA}" sibTransId="{19FB2E6F-D2AF-4BB8-8DAB-3783761B9205}"/>
    <dgm:cxn modelId="{2A98A892-A429-490B-B7BE-D16AD1E3FA60}" type="presOf" srcId="{DF338BB7-3B2C-4111-8DE5-23F833755B81}" destId="{174E3879-D2A0-4E91-AC6C-804CA5545085}" srcOrd="0" destOrd="0" presId="urn:microsoft.com/office/officeart/2005/8/layout/balance1"/>
    <dgm:cxn modelId="{B1BE1E72-7243-4CEE-89D3-ABABE402E9A0}" type="presOf" srcId="{F786887D-A226-4C30-ADBA-AF0F755AE901}" destId="{7AB0C8E2-30DA-473E-99C2-440A2772921A}" srcOrd="0" destOrd="0" presId="urn:microsoft.com/office/officeart/2005/8/layout/balance1"/>
    <dgm:cxn modelId="{2CA70917-FCD6-4EE4-908D-BC3E5024608C}" srcId="{8B31A6F0-FE06-44F7-BB29-D0A8A7D60E1E}" destId="{85E699A8-6E75-4D03-87F1-4BA3D18C23A3}" srcOrd="0" destOrd="0" parTransId="{8DAC969E-B4CA-453A-A1D2-C41DE0F47FBA}" sibTransId="{C97A2FF5-173D-4410-B49A-71C7FFF71E56}"/>
    <dgm:cxn modelId="{A9EEB281-CB0C-4959-9DE5-21A948BED2C2}" type="presParOf" srcId="{D34AC598-D73C-467C-884A-38C28EBFAF75}" destId="{82CD06BC-1356-400E-BF30-7B1EDBFEFE8D}" srcOrd="0" destOrd="0" presId="urn:microsoft.com/office/officeart/2005/8/layout/balance1"/>
    <dgm:cxn modelId="{59B7F96D-EF17-44FE-AAC8-4C006257CAFD}" type="presParOf" srcId="{D34AC598-D73C-467C-884A-38C28EBFAF75}" destId="{0BE31A57-76DA-47B8-A898-45D809C1A7FA}" srcOrd="1" destOrd="0" presId="urn:microsoft.com/office/officeart/2005/8/layout/balance1"/>
    <dgm:cxn modelId="{6D5EA82D-87FC-4F5A-8FD7-90E93DDB81E3}" type="presParOf" srcId="{0BE31A57-76DA-47B8-A898-45D809C1A7FA}" destId="{7AB0C8E2-30DA-473E-99C2-440A2772921A}" srcOrd="0" destOrd="0" presId="urn:microsoft.com/office/officeart/2005/8/layout/balance1"/>
    <dgm:cxn modelId="{6D8CD364-977E-4CE8-90C6-7F55996A5D8A}" type="presParOf" srcId="{0BE31A57-76DA-47B8-A898-45D809C1A7FA}" destId="{650494EE-8D93-425E-B44C-DA3F6F0B911C}" srcOrd="1" destOrd="0" presId="urn:microsoft.com/office/officeart/2005/8/layout/balance1"/>
    <dgm:cxn modelId="{2878389D-C2C4-4DE0-BA6F-9E05E92154C1}" type="presParOf" srcId="{D34AC598-D73C-467C-884A-38C28EBFAF75}" destId="{732B038C-3696-49FB-92D2-D34134A40622}" srcOrd="2" destOrd="0" presId="urn:microsoft.com/office/officeart/2005/8/layout/balance1"/>
    <dgm:cxn modelId="{E813DA6B-13C2-43F0-9B28-711B2B463C94}" type="presParOf" srcId="{732B038C-3696-49FB-92D2-D34134A40622}" destId="{E2666C1F-B726-42BB-ABB1-EFECC9424EE7}" srcOrd="0" destOrd="0" presId="urn:microsoft.com/office/officeart/2005/8/layout/balance1"/>
    <dgm:cxn modelId="{BCCAFAC0-F73A-4E4F-89C2-9616F75E13CD}" type="presParOf" srcId="{732B038C-3696-49FB-92D2-D34134A40622}" destId="{D85E4B1A-52D6-43E1-9A1F-E4A99B368288}" srcOrd="1" destOrd="0" presId="urn:microsoft.com/office/officeart/2005/8/layout/balance1"/>
    <dgm:cxn modelId="{4DDA1BEA-8CAC-456E-B39C-F381BED6B779}" type="presParOf" srcId="{732B038C-3696-49FB-92D2-D34134A40622}" destId="{0BAA966A-150E-4349-94D7-9F292D98915F}" srcOrd="2" destOrd="0" presId="urn:microsoft.com/office/officeart/2005/8/layout/balance1"/>
    <dgm:cxn modelId="{CEC44281-08C3-4C20-A900-24D7EF3F8A50}" type="presParOf" srcId="{732B038C-3696-49FB-92D2-D34134A40622}" destId="{B051730A-371B-4EF6-9A2E-1189BFB1FF14}" srcOrd="3" destOrd="0" presId="urn:microsoft.com/office/officeart/2005/8/layout/balance1"/>
    <dgm:cxn modelId="{52A49254-BCF6-47DF-BF62-468FA894C433}" type="presParOf" srcId="{732B038C-3696-49FB-92D2-D34134A40622}" destId="{E6FAD6BB-0D69-46A0-8EA6-D94D83E5062C}" srcOrd="4" destOrd="0" presId="urn:microsoft.com/office/officeart/2005/8/layout/balance1"/>
    <dgm:cxn modelId="{83FFAD4F-8797-4385-9DA2-D3C045372BFE}" type="presParOf" srcId="{732B038C-3696-49FB-92D2-D34134A40622}" destId="{D934351E-E735-49FD-B7BF-B085193FAB52}" srcOrd="5" destOrd="0" presId="urn:microsoft.com/office/officeart/2005/8/layout/balance1"/>
    <dgm:cxn modelId="{EAB4AEE2-3A5D-4317-977B-796D759A83D1}" type="presParOf" srcId="{732B038C-3696-49FB-92D2-D34134A40622}" destId="{174E3879-D2A0-4E91-AC6C-804CA5545085}" srcOrd="6" destOrd="0" presId="urn:microsoft.com/office/officeart/2005/8/layout/balance1"/>
    <dgm:cxn modelId="{E731756D-05D4-479D-9697-3F0BD1E4E854}" type="presParOf" srcId="{732B038C-3696-49FB-92D2-D34134A40622}" destId="{1DB920F3-C0B3-49D1-A993-507AD178B855}" srcOrd="7" destOrd="0" presId="urn:microsoft.com/office/officeart/2005/8/layout/balance1"/>
    <dgm:cxn modelId="{B86B1D80-D5E0-4498-A1DF-A54C6C73DE77}" type="presParOf" srcId="{732B038C-3696-49FB-92D2-D34134A40622}" destId="{D314A042-63D0-4B05-88EA-CAB7D15AAF94}" srcOrd="8" destOrd="0" presId="urn:microsoft.com/office/officeart/2005/8/layout/balance1"/>
    <dgm:cxn modelId="{053C7310-1B9F-43BF-AB26-682435AC1DA2}" type="presParOf" srcId="{732B038C-3696-49FB-92D2-D34134A40622}" destId="{647C4352-2DAB-4236-9C49-EB9842A02553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6E902-99D1-4EE6-BB30-778D1A729A85}">
      <dsp:nvSpPr>
        <dsp:cNvPr id="0" name=""/>
        <dsp:cNvSpPr/>
      </dsp:nvSpPr>
      <dsp:spPr>
        <a:xfrm>
          <a:off x="2039110" y="324111"/>
          <a:ext cx="4398278" cy="4398278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b="1" kern="1200" dirty="0" smtClean="0"/>
            <a:t>אתגרים ויעדים</a:t>
          </a:r>
          <a:endParaRPr lang="he-IL" sz="2000" b="1" kern="1200" dirty="0"/>
        </a:p>
      </dsp:txBody>
      <dsp:txXfrm>
        <a:off x="4333545" y="1063440"/>
        <a:ext cx="1413732" cy="942488"/>
      </dsp:txXfrm>
    </dsp:sp>
    <dsp:sp modelId="{1F308BD1-14FF-4A8D-8112-785CDBFC62A4}">
      <dsp:nvSpPr>
        <dsp:cNvPr id="0" name=""/>
        <dsp:cNvSpPr/>
      </dsp:nvSpPr>
      <dsp:spPr>
        <a:xfrm>
          <a:off x="2076809" y="441398"/>
          <a:ext cx="4398278" cy="4398278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b="1" kern="1200" dirty="0" smtClean="0"/>
            <a:t>מהו פרויקט?</a:t>
          </a:r>
          <a:endParaRPr lang="he-IL" sz="2000" b="1" kern="1200" dirty="0"/>
        </a:p>
      </dsp:txBody>
      <dsp:txXfrm>
        <a:off x="4909510" y="2450993"/>
        <a:ext cx="1309011" cy="1047209"/>
      </dsp:txXfrm>
    </dsp:sp>
    <dsp:sp modelId="{4EA83B62-1F94-490A-9771-2CD443DC4ED7}">
      <dsp:nvSpPr>
        <dsp:cNvPr id="0" name=""/>
        <dsp:cNvSpPr/>
      </dsp:nvSpPr>
      <dsp:spPr>
        <a:xfrm>
          <a:off x="1977324" y="513656"/>
          <a:ext cx="4398278" cy="4398278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b="1" kern="1200" dirty="0" smtClean="0"/>
            <a:t>סקירת תהליך עבודה</a:t>
          </a:r>
          <a:endParaRPr lang="he-IL" sz="2000" b="1" kern="1200" dirty="0"/>
        </a:p>
      </dsp:txBody>
      <dsp:txXfrm>
        <a:off x="3548138" y="3602923"/>
        <a:ext cx="1256651" cy="1151930"/>
      </dsp:txXfrm>
    </dsp:sp>
    <dsp:sp modelId="{66EC6A63-C4F7-45CF-A019-9EBC47F4F98A}">
      <dsp:nvSpPr>
        <dsp:cNvPr id="0" name=""/>
        <dsp:cNvSpPr/>
      </dsp:nvSpPr>
      <dsp:spPr>
        <a:xfrm>
          <a:off x="1877839" y="441398"/>
          <a:ext cx="4398278" cy="4398278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b="1" kern="1200" dirty="0" smtClean="0"/>
            <a:t>דגשים לתהליך</a:t>
          </a:r>
          <a:endParaRPr lang="he-IL" sz="2000" b="1" kern="1200" dirty="0"/>
        </a:p>
      </dsp:txBody>
      <dsp:txXfrm>
        <a:off x="2134406" y="2450993"/>
        <a:ext cx="1309011" cy="1047209"/>
      </dsp:txXfrm>
    </dsp:sp>
    <dsp:sp modelId="{D767EE11-DF2E-411E-B201-FFF18CDF6C21}">
      <dsp:nvSpPr>
        <dsp:cNvPr id="0" name=""/>
        <dsp:cNvSpPr/>
      </dsp:nvSpPr>
      <dsp:spPr>
        <a:xfrm>
          <a:off x="1915539" y="324111"/>
          <a:ext cx="4398278" cy="4398278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b="1" kern="1200" dirty="0" smtClean="0"/>
            <a:t>מפתחות להצלחה</a:t>
          </a:r>
          <a:endParaRPr lang="he-IL" sz="2000" b="1" kern="1200" dirty="0"/>
        </a:p>
      </dsp:txBody>
      <dsp:txXfrm>
        <a:off x="2605650" y="1063440"/>
        <a:ext cx="1413732" cy="942488"/>
      </dsp:txXfrm>
    </dsp:sp>
    <dsp:sp modelId="{620528B0-D3AA-4C8D-8D84-14BD9AC5024E}">
      <dsp:nvSpPr>
        <dsp:cNvPr id="0" name=""/>
        <dsp:cNvSpPr/>
      </dsp:nvSpPr>
      <dsp:spPr>
        <a:xfrm>
          <a:off x="1766628" y="51836"/>
          <a:ext cx="4942827" cy="4942827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0E25C-E05C-4E5D-9D8D-C692FD02F45D}">
      <dsp:nvSpPr>
        <dsp:cNvPr id="0" name=""/>
        <dsp:cNvSpPr/>
      </dsp:nvSpPr>
      <dsp:spPr>
        <a:xfrm>
          <a:off x="1804839" y="169085"/>
          <a:ext cx="4942827" cy="4942827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5D767-8328-4593-BDD4-35614BDE4722}">
      <dsp:nvSpPr>
        <dsp:cNvPr id="0" name=""/>
        <dsp:cNvSpPr/>
      </dsp:nvSpPr>
      <dsp:spPr>
        <a:xfrm>
          <a:off x="1705050" y="241563"/>
          <a:ext cx="4942827" cy="4942827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C294A-DEEC-4B57-9C72-F52905957268}">
      <dsp:nvSpPr>
        <dsp:cNvPr id="0" name=""/>
        <dsp:cNvSpPr/>
      </dsp:nvSpPr>
      <dsp:spPr>
        <a:xfrm>
          <a:off x="1605261" y="169085"/>
          <a:ext cx="4942827" cy="4942827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7268B-0421-4D62-BB53-D59210EF13A5}">
      <dsp:nvSpPr>
        <dsp:cNvPr id="0" name=""/>
        <dsp:cNvSpPr/>
      </dsp:nvSpPr>
      <dsp:spPr>
        <a:xfrm>
          <a:off x="1643472" y="51836"/>
          <a:ext cx="4942827" cy="494282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AE5F1-8920-497C-B6CE-B090E18C43B6}">
      <dsp:nvSpPr>
        <dsp:cNvPr id="0" name=""/>
        <dsp:cNvSpPr/>
      </dsp:nvSpPr>
      <dsp:spPr>
        <a:xfrm rot="5400000">
          <a:off x="461231" y="100151"/>
          <a:ext cx="653851" cy="4576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300" kern="1200" dirty="0" smtClean="0"/>
            <a:t> </a:t>
          </a:r>
          <a:endParaRPr lang="he-IL" sz="1300" kern="1200" dirty="0"/>
        </a:p>
      </dsp:txBody>
      <dsp:txXfrm rot="-5400000">
        <a:off x="559309" y="230921"/>
        <a:ext cx="457696" cy="196155"/>
      </dsp:txXfrm>
    </dsp:sp>
    <dsp:sp modelId="{BAF5D882-CF6D-481E-AA7F-DC1DD3F345BC}">
      <dsp:nvSpPr>
        <dsp:cNvPr id="0" name=""/>
        <dsp:cNvSpPr/>
      </dsp:nvSpPr>
      <dsp:spPr>
        <a:xfrm rot="5400000">
          <a:off x="2655483" y="-1470697"/>
          <a:ext cx="425003" cy="3370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 smtClean="0"/>
            <a:t>ייזום ואישור יציאה לדרך</a:t>
          </a:r>
          <a:endParaRPr lang="he-IL" sz="2400" kern="1200" dirty="0"/>
        </a:p>
      </dsp:txBody>
      <dsp:txXfrm rot="-5400000">
        <a:off x="1182712" y="22821"/>
        <a:ext cx="3349799" cy="383509"/>
      </dsp:txXfrm>
    </dsp:sp>
    <dsp:sp modelId="{6AF804C9-5CAD-4B94-AB57-E701F25B0F3F}">
      <dsp:nvSpPr>
        <dsp:cNvPr id="0" name=""/>
        <dsp:cNvSpPr/>
      </dsp:nvSpPr>
      <dsp:spPr>
        <a:xfrm rot="5400000">
          <a:off x="461231" y="667818"/>
          <a:ext cx="653851" cy="457696"/>
        </a:xfrm>
        <a:prstGeom prst="chevron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shade val="51000"/>
                <a:satMod val="130000"/>
              </a:schemeClr>
            </a:gs>
            <a:gs pos="80000">
              <a:schemeClr val="accent5">
                <a:hueOff val="-1655646"/>
                <a:satOff val="6635"/>
                <a:lumOff val="1438"/>
                <a:alphaOff val="0"/>
                <a:shade val="93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300" kern="1200" dirty="0" smtClean="0"/>
            <a:t> </a:t>
          </a:r>
          <a:endParaRPr lang="he-IL" sz="1300" kern="1200" dirty="0"/>
        </a:p>
      </dsp:txBody>
      <dsp:txXfrm rot="-5400000">
        <a:off x="559309" y="798588"/>
        <a:ext cx="457696" cy="196155"/>
      </dsp:txXfrm>
    </dsp:sp>
    <dsp:sp modelId="{92C4BAD8-F8E4-4AA0-A7E0-99B340DA6C6C}">
      <dsp:nvSpPr>
        <dsp:cNvPr id="0" name=""/>
        <dsp:cNvSpPr/>
      </dsp:nvSpPr>
      <dsp:spPr>
        <a:xfrm rot="5400000">
          <a:off x="2655483" y="-903030"/>
          <a:ext cx="425003" cy="3370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 smtClean="0"/>
            <a:t>הליך מכרזי (אופציונלי)</a:t>
          </a:r>
          <a:endParaRPr lang="he-IL" sz="2400" kern="1200" dirty="0"/>
        </a:p>
      </dsp:txBody>
      <dsp:txXfrm rot="-5400000">
        <a:off x="1182712" y="590488"/>
        <a:ext cx="3349799" cy="383509"/>
      </dsp:txXfrm>
    </dsp:sp>
    <dsp:sp modelId="{48B541D2-EA90-4A78-84A9-9049D82D1917}">
      <dsp:nvSpPr>
        <dsp:cNvPr id="0" name=""/>
        <dsp:cNvSpPr/>
      </dsp:nvSpPr>
      <dsp:spPr>
        <a:xfrm rot="5400000">
          <a:off x="461231" y="1235485"/>
          <a:ext cx="653851" cy="457696"/>
        </a:xfrm>
        <a:prstGeom prst="chevron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300" kern="1200" dirty="0" smtClean="0"/>
            <a:t> </a:t>
          </a:r>
          <a:endParaRPr lang="he-IL" sz="1300" kern="1200" dirty="0"/>
        </a:p>
      </dsp:txBody>
      <dsp:txXfrm rot="-5400000">
        <a:off x="559309" y="1366255"/>
        <a:ext cx="457696" cy="196155"/>
      </dsp:txXfrm>
    </dsp:sp>
    <dsp:sp modelId="{7D18734C-B1E0-4A52-9606-AD4E41B221EB}">
      <dsp:nvSpPr>
        <dsp:cNvPr id="0" name=""/>
        <dsp:cNvSpPr/>
      </dsp:nvSpPr>
      <dsp:spPr>
        <a:xfrm rot="5400000">
          <a:off x="2655483" y="-335363"/>
          <a:ext cx="425003" cy="3370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 smtClean="0"/>
            <a:t>התנעה, בניה ואשור ת.ע.</a:t>
          </a:r>
          <a:endParaRPr lang="he-IL" sz="2400" kern="1200" dirty="0"/>
        </a:p>
      </dsp:txBody>
      <dsp:txXfrm rot="-5400000">
        <a:off x="1182712" y="1158155"/>
        <a:ext cx="3349799" cy="383509"/>
      </dsp:txXfrm>
    </dsp:sp>
    <dsp:sp modelId="{F463321D-91F7-4C39-AE61-D452AD650368}">
      <dsp:nvSpPr>
        <dsp:cNvPr id="0" name=""/>
        <dsp:cNvSpPr/>
      </dsp:nvSpPr>
      <dsp:spPr>
        <a:xfrm rot="5400000">
          <a:off x="461231" y="1803151"/>
          <a:ext cx="653851" cy="457696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 dirty="0"/>
        </a:p>
      </dsp:txBody>
      <dsp:txXfrm rot="-5400000">
        <a:off x="559309" y="1933921"/>
        <a:ext cx="457696" cy="196155"/>
      </dsp:txXfrm>
    </dsp:sp>
    <dsp:sp modelId="{1A663018-51CB-450D-902E-C5744999BCB6}">
      <dsp:nvSpPr>
        <dsp:cNvPr id="0" name=""/>
        <dsp:cNvSpPr/>
      </dsp:nvSpPr>
      <dsp:spPr>
        <a:xfrm rot="5400000">
          <a:off x="2655483" y="232302"/>
          <a:ext cx="425003" cy="3370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 smtClean="0"/>
            <a:t>אפיון</a:t>
          </a:r>
          <a:endParaRPr lang="he-IL" sz="2400" kern="1200" dirty="0"/>
        </a:p>
      </dsp:txBody>
      <dsp:txXfrm rot="-5400000">
        <a:off x="1182712" y="1725821"/>
        <a:ext cx="3349799" cy="383509"/>
      </dsp:txXfrm>
    </dsp:sp>
    <dsp:sp modelId="{E29F4F4B-506D-4004-8F1C-DB5C06E11EEE}">
      <dsp:nvSpPr>
        <dsp:cNvPr id="0" name=""/>
        <dsp:cNvSpPr/>
      </dsp:nvSpPr>
      <dsp:spPr>
        <a:xfrm rot="5400000">
          <a:off x="461231" y="2370818"/>
          <a:ext cx="653851" cy="457696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 dirty="0"/>
        </a:p>
      </dsp:txBody>
      <dsp:txXfrm rot="-5400000">
        <a:off x="559309" y="2501588"/>
        <a:ext cx="457696" cy="196155"/>
      </dsp:txXfrm>
    </dsp:sp>
    <dsp:sp modelId="{9BC38A48-650A-4108-BD6F-7F090B333EED}">
      <dsp:nvSpPr>
        <dsp:cNvPr id="0" name=""/>
        <dsp:cNvSpPr/>
      </dsp:nvSpPr>
      <dsp:spPr>
        <a:xfrm rot="5400000">
          <a:off x="2655483" y="799969"/>
          <a:ext cx="425003" cy="3370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 smtClean="0"/>
            <a:t>מימוש</a:t>
          </a:r>
          <a:endParaRPr lang="he-IL" sz="2400" kern="1200" dirty="0"/>
        </a:p>
      </dsp:txBody>
      <dsp:txXfrm rot="-5400000">
        <a:off x="1182712" y="2293488"/>
        <a:ext cx="3349799" cy="383509"/>
      </dsp:txXfrm>
    </dsp:sp>
    <dsp:sp modelId="{D1B50ECE-65FF-4A79-9982-735469905342}">
      <dsp:nvSpPr>
        <dsp:cNvPr id="0" name=""/>
        <dsp:cNvSpPr/>
      </dsp:nvSpPr>
      <dsp:spPr>
        <a:xfrm rot="5400000">
          <a:off x="461231" y="2938485"/>
          <a:ext cx="653851" cy="457696"/>
        </a:xfrm>
        <a:prstGeom prst="chevron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shade val="51000"/>
                <a:satMod val="130000"/>
              </a:schemeClr>
            </a:gs>
            <a:gs pos="80000">
              <a:schemeClr val="accent5">
                <a:hueOff val="-8278230"/>
                <a:satOff val="33176"/>
                <a:lumOff val="7190"/>
                <a:alphaOff val="0"/>
                <a:shade val="93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 dirty="0"/>
        </a:p>
      </dsp:txBody>
      <dsp:txXfrm rot="-5400000">
        <a:off x="559309" y="3069255"/>
        <a:ext cx="457696" cy="196155"/>
      </dsp:txXfrm>
    </dsp:sp>
    <dsp:sp modelId="{4F6FEB0C-E7FE-4321-B917-D08A1E1E9C80}">
      <dsp:nvSpPr>
        <dsp:cNvPr id="0" name=""/>
        <dsp:cNvSpPr/>
      </dsp:nvSpPr>
      <dsp:spPr>
        <a:xfrm rot="5400000">
          <a:off x="2655483" y="1367636"/>
          <a:ext cx="425003" cy="3370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 smtClean="0"/>
            <a:t>בדיקות ומבצוע</a:t>
          </a:r>
          <a:endParaRPr lang="he-IL" sz="2400" kern="1200" dirty="0"/>
        </a:p>
      </dsp:txBody>
      <dsp:txXfrm rot="-5400000">
        <a:off x="1182712" y="2861155"/>
        <a:ext cx="3349799" cy="383509"/>
      </dsp:txXfrm>
    </dsp:sp>
    <dsp:sp modelId="{84BE3A3B-D6BF-452D-8E79-266C9C8E2E81}">
      <dsp:nvSpPr>
        <dsp:cNvPr id="0" name=""/>
        <dsp:cNvSpPr/>
      </dsp:nvSpPr>
      <dsp:spPr>
        <a:xfrm rot="5400000">
          <a:off x="461231" y="3506152"/>
          <a:ext cx="653851" cy="45769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 dirty="0"/>
        </a:p>
      </dsp:txBody>
      <dsp:txXfrm rot="-5400000">
        <a:off x="559309" y="3636922"/>
        <a:ext cx="457696" cy="196155"/>
      </dsp:txXfrm>
    </dsp:sp>
    <dsp:sp modelId="{2A772C4D-9561-4898-B129-05440C6577B4}">
      <dsp:nvSpPr>
        <dsp:cNvPr id="0" name=""/>
        <dsp:cNvSpPr/>
      </dsp:nvSpPr>
      <dsp:spPr>
        <a:xfrm rot="5400000">
          <a:off x="2655483" y="1935303"/>
          <a:ext cx="425003" cy="3370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 smtClean="0"/>
            <a:t>הטמעה וסיום פרויקט</a:t>
          </a:r>
          <a:endParaRPr lang="he-IL" sz="2400" kern="1200" dirty="0"/>
        </a:p>
      </dsp:txBody>
      <dsp:txXfrm rot="-5400000">
        <a:off x="1182712" y="3428822"/>
        <a:ext cx="3349799" cy="383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3147D33-3B40-4DED-987B-C0F532155C89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3A7528A-BBB9-4819-A253-B8519D0F0A7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34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238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6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28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סדנת מנהלי פרויקטים 21.5.2014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14" y="3705606"/>
            <a:ext cx="1681907" cy="134988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51470"/>
            <a:ext cx="2481516" cy="9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57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1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7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4288" y="4149804"/>
            <a:ext cx="168983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80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58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69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3EAD-A404-460A-86C8-C6450E93F60B}" type="datetimeFigureOut">
              <a:rPr lang="he-IL" smtClean="0"/>
              <a:pPr/>
              <a:t>כ"ו/כסלו/תשע"ז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DF0F-401E-4E0F-B65C-65FCE9D47D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05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4027902"/>
            <a:ext cx="2481516" cy="969160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5486"/>
            <a:ext cx="2825496" cy="2267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1275606"/>
            <a:ext cx="5616624" cy="27363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500" b="1" spc="-15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diFOT CoRegular" pitchFamily="50" charset="-79"/>
                <a:ea typeface="Tahoma" pitchFamily="34" charset="0"/>
              </a:rPr>
              <a:t>מתודולוגיית ניהול פרויקטים באגף המחשוב</a:t>
            </a:r>
          </a:p>
          <a:p>
            <a:pPr algn="ctr">
              <a:lnSpc>
                <a:spcPct val="150000"/>
              </a:lnSpc>
            </a:pPr>
            <a:r>
              <a:rPr lang="he-IL" sz="2800" b="1" spc="-15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diFOT CoRegular" pitchFamily="50" charset="-79"/>
                <a:ea typeface="Tahoma" pitchFamily="34" charset="0"/>
              </a:rPr>
              <a:t>16.6.2014</a:t>
            </a:r>
            <a:endParaRPr lang="he-IL" sz="2800" b="1" spc="-15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diFOT CoRegular" pitchFamily="50" charset="-79"/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7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אבני דרך בפרויקט תוכנה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1526109675"/>
              </p:ext>
            </p:extLst>
          </p:nvPr>
        </p:nvGraphicFramePr>
        <p:xfrm>
          <a:off x="1763688" y="812006"/>
          <a:ext cx="5112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חץ מעוקל שמאלה 4"/>
          <p:cNvSpPr/>
          <p:nvPr/>
        </p:nvSpPr>
        <p:spPr>
          <a:xfrm>
            <a:off x="7668344" y="2355726"/>
            <a:ext cx="720080" cy="1224136"/>
          </a:xfrm>
          <a:prstGeom prst="curved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חץ מעוקל שמאלה 7"/>
          <p:cNvSpPr/>
          <p:nvPr/>
        </p:nvSpPr>
        <p:spPr>
          <a:xfrm rot="10800000">
            <a:off x="6588224" y="2355726"/>
            <a:ext cx="720080" cy="1224136"/>
          </a:xfrm>
          <a:prstGeom prst="curved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הסבר מלבני מעוגל 8"/>
          <p:cNvSpPr/>
          <p:nvPr/>
        </p:nvSpPr>
        <p:spPr>
          <a:xfrm rot="638503">
            <a:off x="7015248" y="1333953"/>
            <a:ext cx="1638384" cy="878045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ניהול שינויים</a:t>
            </a:r>
            <a:endParaRPr lang="he-IL" sz="2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82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470"/>
            <a:ext cx="8928992" cy="498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67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178"/>
            <a:ext cx="9001000" cy="506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8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9237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471"/>
            <a:ext cx="9072000" cy="502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1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470"/>
            <a:ext cx="892899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23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470"/>
            <a:ext cx="9036495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7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229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1470"/>
            <a:ext cx="900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9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331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030"/>
            <a:ext cx="9036000" cy="50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2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433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470"/>
            <a:ext cx="90652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9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דגשים לתהליך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2968788389"/>
              </p:ext>
            </p:extLst>
          </p:nvPr>
        </p:nvGraphicFramePr>
        <p:xfrm>
          <a:off x="1763688" y="812006"/>
          <a:ext cx="5112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8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מטרה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275606"/>
            <a:ext cx="5328592" cy="27630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200000"/>
              </a:lnSpc>
              <a:spcAft>
                <a:spcPts val="1200"/>
              </a:spcAft>
            </a:pPr>
            <a:r>
              <a:rPr lang="he-IL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עמידה ביעדי הפרויקטים</a:t>
            </a:r>
          </a:p>
          <a:p>
            <a:pPr algn="ctr">
              <a:lnSpc>
                <a:spcPct val="150000"/>
              </a:lnSpc>
            </a:pPr>
            <a:r>
              <a:rPr lang="he-I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באמצעות תהליכי עבודה אינטגרטיביים, סטנדרטיים ומבוקרים ברמת הפרויקט הבודד וברמת הפורטפוליו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6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מנהל הפרויקט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19632"/>
            <a:ext cx="4752528" cy="2941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indent="-457200">
              <a:spcAft>
                <a:spcPts val="700"/>
              </a:spcAft>
              <a:buBlip>
                <a:blip r:embed="rId2"/>
              </a:buBlip>
            </a:pPr>
            <a:r>
              <a:rPr lang="he-IL" sz="2600" b="1" dirty="0"/>
              <a:t>ניהול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רתימת בעלי העניין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ניהול המשימות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אינטגרציה וניהול המשאבים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ניהול הסיכונים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ניהול שינויים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128" y="1059582"/>
            <a:ext cx="3096344" cy="24519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indent="-457200">
              <a:spcAft>
                <a:spcPts val="700"/>
              </a:spcAft>
              <a:buBlip>
                <a:blip r:embed="rId2"/>
              </a:buBlip>
            </a:pPr>
            <a:r>
              <a:rPr lang="he-IL" sz="2600" b="1" dirty="0"/>
              <a:t>הגדרת יעדים</a:t>
            </a:r>
          </a:p>
          <a:p>
            <a:pPr lvl="1" indent="-457200">
              <a:spcAft>
                <a:spcPts val="700"/>
              </a:spcAft>
              <a:buBlip>
                <a:blip r:embed="rId2"/>
              </a:buBlip>
            </a:pPr>
            <a:r>
              <a:rPr lang="he-IL" sz="2600" b="1" dirty="0"/>
              <a:t>תכנון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בעלי עניין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ת.ע. מפורטת 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סקר סיכונים</a:t>
            </a:r>
          </a:p>
        </p:txBody>
      </p:sp>
      <p:sp>
        <p:nvSpPr>
          <p:cNvPr id="11" name="הסבר מלבני מעוגל 10"/>
          <p:cNvSpPr/>
          <p:nvPr/>
        </p:nvSpPr>
        <p:spPr>
          <a:xfrm rot="20371524">
            <a:off x="1397826" y="702378"/>
            <a:ext cx="2261164" cy="1156674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אחראי להצלחת הפרויקט</a:t>
            </a:r>
          </a:p>
        </p:txBody>
      </p:sp>
    </p:spTree>
    <p:extLst>
      <p:ext uri="{BB962C8B-B14F-4D97-AF65-F5344CB8AC3E}">
        <p14:creationId xmlns:p14="http://schemas.microsoft.com/office/powerpoint/2010/main" val="36173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שירותי רוחב באגף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9972" y="1059582"/>
            <a:ext cx="4536504" cy="2941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indent="-457200">
              <a:spcAft>
                <a:spcPts val="700"/>
              </a:spcAft>
              <a:buBlip>
                <a:blip r:embed="rId2"/>
              </a:buBlip>
            </a:pPr>
            <a:r>
              <a:rPr lang="he-IL" sz="2600" b="1" dirty="0" smtClean="0"/>
              <a:t>ערוצים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/>
              <a:t>טפסים ותשלומים מקוונים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פרסום באתר</a:t>
            </a:r>
            <a:endParaRPr lang="he-IL" sz="2600" dirty="0"/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פורטלים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החצנה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מובייל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2078191"/>
            <a:ext cx="4680520" cy="24519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indent="-457200">
              <a:spcAft>
                <a:spcPts val="700"/>
              </a:spcAft>
              <a:buBlip>
                <a:blip r:embed="rId2"/>
              </a:buBlip>
            </a:pPr>
            <a:r>
              <a:rPr lang="he-IL" sz="2600" b="1" dirty="0"/>
              <a:t>שירותי פיתוח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מתודולוגיית פיתוח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בקרה פיתוח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ממשקים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דוחות</a:t>
            </a:r>
          </a:p>
        </p:txBody>
      </p:sp>
      <p:sp>
        <p:nvSpPr>
          <p:cNvPr id="12" name="הסבר מלבני מעוגל 11"/>
          <p:cNvSpPr/>
          <p:nvPr/>
        </p:nvSpPr>
        <p:spPr>
          <a:xfrm rot="20371524">
            <a:off x="1397826" y="702378"/>
            <a:ext cx="2261164" cy="1156674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שירות!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3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שירותי רוחב באגף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3688" y="2067694"/>
            <a:ext cx="3384376" cy="14721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indent="-457200">
              <a:spcAft>
                <a:spcPts val="700"/>
              </a:spcAft>
              <a:buBlip>
                <a:blip r:embed="rId2"/>
              </a:buBlip>
            </a:pPr>
            <a:r>
              <a:rPr lang="he-IL" sz="2600" b="1" dirty="0"/>
              <a:t>שירותי משתמשים</a:t>
            </a:r>
          </a:p>
          <a:p>
            <a:pPr lvl="2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בדיקות</a:t>
            </a:r>
          </a:p>
          <a:p>
            <a:pPr lvl="2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הטמעה והדרכה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4128" y="1059582"/>
            <a:ext cx="3096344" cy="2941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indent="-457200">
              <a:spcAft>
                <a:spcPts val="700"/>
              </a:spcAft>
              <a:buBlip>
                <a:blip r:embed="rId2"/>
              </a:buBlip>
            </a:pPr>
            <a:r>
              <a:rPr lang="he-IL" sz="2600" b="1" dirty="0"/>
              <a:t>תשתיות </a:t>
            </a:r>
            <a:r>
              <a:rPr lang="he-IL" sz="2600" b="1" dirty="0" err="1"/>
              <a:t>וא"מ</a:t>
            </a:r>
            <a:endParaRPr lang="he-IL" sz="2600" b="1" dirty="0"/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ארכיטקטורה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err="1" smtClean="0"/>
              <a:t>סיסטם</a:t>
            </a:r>
            <a:endParaRPr lang="he-IL" sz="2600" dirty="0" smtClean="0"/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תקשורת 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אבטחת מידע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מבצוע</a:t>
            </a:r>
          </a:p>
        </p:txBody>
      </p:sp>
      <p:sp>
        <p:nvSpPr>
          <p:cNvPr id="15" name="הסבר מלבני מעוגל 14"/>
          <p:cNvSpPr/>
          <p:nvPr/>
        </p:nvSpPr>
        <p:spPr>
          <a:xfrm rot="20371524">
            <a:off x="1397826" y="702378"/>
            <a:ext cx="2261164" cy="1156674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שירות!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87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שירותי רוחב באגף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8" name="הסבר מלבני מעוגל 7"/>
          <p:cNvSpPr/>
          <p:nvPr/>
        </p:nvSpPr>
        <p:spPr>
          <a:xfrm rot="20371524">
            <a:off x="1397826" y="702378"/>
            <a:ext cx="2261164" cy="1156674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שירות!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2067694"/>
            <a:ext cx="3888432" cy="24519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indent="-457200">
              <a:spcAft>
                <a:spcPts val="700"/>
              </a:spcAft>
              <a:buBlip>
                <a:blip r:embed="rId2"/>
              </a:buBlip>
            </a:pPr>
            <a:r>
              <a:rPr lang="he-IL" sz="2600" b="1" dirty="0"/>
              <a:t>רכש והתקשרויות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מכרזים 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ועדת ענ"א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הסכמים </a:t>
            </a:r>
          </a:p>
          <a:p>
            <a:pPr marL="914400" lvl="1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הזמנות וחשבוניות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2120" y="1059582"/>
            <a:ext cx="3168352" cy="14721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indent="-457200">
              <a:spcAft>
                <a:spcPts val="700"/>
              </a:spcAft>
              <a:buBlip>
                <a:blip r:embed="rId2"/>
              </a:buBlip>
            </a:pPr>
            <a:r>
              <a:rPr lang="he-IL" sz="2600" b="1" dirty="0"/>
              <a:t>תכנון ובקרה </a:t>
            </a:r>
          </a:p>
          <a:p>
            <a:pPr lvl="2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en-US" sz="2600" dirty="0" smtClean="0"/>
              <a:t>PMO</a:t>
            </a:r>
            <a:endParaRPr lang="he-IL" sz="2600" dirty="0" smtClean="0"/>
          </a:p>
          <a:p>
            <a:pPr lvl="2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dirty="0" smtClean="0"/>
              <a:t>מנהלי לקוחות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6276" y="2931790"/>
            <a:ext cx="1764196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indent="-457200">
              <a:spcAft>
                <a:spcPts val="700"/>
              </a:spcAft>
              <a:buBlip>
                <a:blip r:embed="rId2"/>
              </a:buBlip>
            </a:pPr>
            <a:r>
              <a:rPr lang="he-IL" sz="2600" b="1" dirty="0"/>
              <a:t>ייזום</a:t>
            </a:r>
          </a:p>
        </p:txBody>
      </p:sp>
    </p:spTree>
    <p:extLst>
      <p:ext uri="{BB962C8B-B14F-4D97-AF65-F5344CB8AC3E}">
        <p14:creationId xmlns:p14="http://schemas.microsoft.com/office/powerpoint/2010/main" val="22383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הנהלת האגף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3728" y="1275606"/>
            <a:ext cx="5328592" cy="24519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אישור ת.ע.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אישור שינויים </a:t>
            </a:r>
            <a:r>
              <a:rPr lang="he-IL" sz="2600" b="1" dirty="0" err="1" smtClean="0"/>
              <a:t>בת.ע</a:t>
            </a:r>
            <a:r>
              <a:rPr lang="he-IL" sz="2600" b="1" dirty="0" smtClean="0"/>
              <a:t>.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טיפול במשברים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תעדוף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הובלת ועדות היגוי</a:t>
            </a:r>
          </a:p>
        </p:txBody>
      </p:sp>
      <p:sp>
        <p:nvSpPr>
          <p:cNvPr id="9" name="הסבר מלבני מעוגל 8"/>
          <p:cNvSpPr/>
          <p:nvPr/>
        </p:nvSpPr>
        <p:spPr>
          <a:xfrm rot="20371524">
            <a:off x="1397826" y="702378"/>
            <a:ext cx="2261164" cy="1156674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קבלת החלטות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3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הלקוח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1275606"/>
            <a:ext cx="5616624" cy="34317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טופס בקשה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מינוי ספונסר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ועדת היגוי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אישור אב טיפוס ואפיון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שותפות בבדיקות, בהדרכה ובהטמעה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אישור עליה לאוויר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הפקת לקחים</a:t>
            </a:r>
          </a:p>
        </p:txBody>
      </p:sp>
      <p:sp>
        <p:nvSpPr>
          <p:cNvPr id="9" name="הסבר מלבני מעוגל 8"/>
          <p:cNvSpPr/>
          <p:nvPr/>
        </p:nvSpPr>
        <p:spPr>
          <a:xfrm rot="20371524">
            <a:off x="1397826" y="702378"/>
            <a:ext cx="2261164" cy="1156674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הלקוח (כמעט) תמיד צודק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3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אינטגרציה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275606"/>
            <a:ext cx="6192688" cy="24519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ייזום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ישיבות התנעה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ת.ע. מפורטת ברמת גורמי רוחב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פגישות מבצוע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כלי לניהול פרויקטים ופורטפוליו</a:t>
            </a:r>
          </a:p>
        </p:txBody>
      </p:sp>
      <p:sp>
        <p:nvSpPr>
          <p:cNvPr id="10" name="חץ מעוקל שמאלה 9"/>
          <p:cNvSpPr/>
          <p:nvPr/>
        </p:nvSpPr>
        <p:spPr>
          <a:xfrm rot="13287187">
            <a:off x="2096757" y="1550621"/>
            <a:ext cx="720080" cy="1224136"/>
          </a:xfrm>
          <a:prstGeom prst="curved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תחזוקה, שינויים ושיפורים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1890934959"/>
              </p:ext>
            </p:extLst>
          </p:nvPr>
        </p:nvGraphicFramePr>
        <p:xfrm>
          <a:off x="899592" y="411510"/>
          <a:ext cx="648072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3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מפתחות להצלחה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1567120"/>
            <a:ext cx="5400600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600" dirty="0" smtClean="0"/>
              <a:t>תכנון מפורט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600" dirty="0" smtClean="0"/>
              <a:t>שיתוף מידע ושקיפות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600" dirty="0" smtClean="0"/>
              <a:t>סנכרון גורמי רוחב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600" dirty="0" smtClean="0"/>
              <a:t>שיתוף הלקוח לכל אורך הדרך משלב הייזום </a:t>
            </a:r>
          </a:p>
        </p:txBody>
      </p:sp>
      <p:sp>
        <p:nvSpPr>
          <p:cNvPr id="6" name="הסבר מלבני מעוגל 5"/>
          <p:cNvSpPr/>
          <p:nvPr/>
        </p:nvSpPr>
        <p:spPr>
          <a:xfrm>
            <a:off x="2123728" y="334956"/>
            <a:ext cx="2261164" cy="1156674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שיתוף פעולה לקידום מטרה משותפת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6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מה בתכנית?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1737455987"/>
              </p:ext>
            </p:extLst>
          </p:nvPr>
        </p:nvGraphicFramePr>
        <p:xfrm>
          <a:off x="179512" y="-92546"/>
          <a:ext cx="8352928" cy="5236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9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אתגרים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1275606"/>
            <a:ext cx="5904656" cy="24519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ריבוי דרישות ופרויקטים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/>
              <a:t>ריבוי לקוחות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/>
              <a:t>כניסה שוטפת של טכנולוגיות חדשות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מבנה ארגוני ותהליכי עבודה חדשים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ריבוי נותני שירותי רוחב</a:t>
            </a:r>
          </a:p>
        </p:txBody>
      </p:sp>
    </p:spTree>
    <p:extLst>
      <p:ext uri="{BB962C8B-B14F-4D97-AF65-F5344CB8AC3E}">
        <p14:creationId xmlns:p14="http://schemas.microsoft.com/office/powerpoint/2010/main" val="373662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6325344" y="0"/>
            <a:ext cx="281865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/>
          <p:cNvSpPr/>
          <p:nvPr/>
        </p:nvSpPr>
        <p:spPr>
          <a:xfrm>
            <a:off x="0" y="-164554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773957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במה נתקלנו עד כה?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390973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5" name="הסבר ענן 4"/>
          <p:cNvSpPr/>
          <p:nvPr/>
        </p:nvSpPr>
        <p:spPr>
          <a:xfrm>
            <a:off x="6533964" y="30932"/>
            <a:ext cx="2401416" cy="129614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חוסר שיתוף פעולה של לקוח</a:t>
            </a:r>
            <a:endParaRPr lang="he-IL" sz="2000" b="1" dirty="0"/>
          </a:p>
        </p:txBody>
      </p:sp>
      <p:sp>
        <p:nvSpPr>
          <p:cNvPr id="8" name="הסבר ענן 7"/>
          <p:cNvSpPr/>
          <p:nvPr/>
        </p:nvSpPr>
        <p:spPr>
          <a:xfrm>
            <a:off x="3589040" y="112233"/>
            <a:ext cx="2401416" cy="129614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חוסר תיאום בין גורמי רוחב</a:t>
            </a:r>
            <a:endParaRPr lang="he-IL" sz="2000" b="1" dirty="0"/>
          </a:p>
        </p:txBody>
      </p:sp>
      <p:sp>
        <p:nvSpPr>
          <p:cNvPr id="9" name="הסבר ענן 8"/>
          <p:cNvSpPr/>
          <p:nvPr/>
        </p:nvSpPr>
        <p:spPr>
          <a:xfrm>
            <a:off x="1187624" y="627534"/>
            <a:ext cx="2401416" cy="129614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אי ביצוע בדיקות</a:t>
            </a:r>
            <a:endParaRPr lang="he-IL" sz="2000" b="1" dirty="0"/>
          </a:p>
        </p:txBody>
      </p:sp>
      <p:sp>
        <p:nvSpPr>
          <p:cNvPr id="10" name="הסבר ענן 9"/>
          <p:cNvSpPr/>
          <p:nvPr/>
        </p:nvSpPr>
        <p:spPr>
          <a:xfrm>
            <a:off x="4211960" y="1445125"/>
            <a:ext cx="2401416" cy="129614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חריגה </a:t>
            </a:r>
            <a:r>
              <a:rPr lang="he-IL" sz="2000" b="1" dirty="0" err="1" smtClean="0"/>
              <a:t>בלו"ז</a:t>
            </a:r>
            <a:endParaRPr lang="he-IL" sz="2000" b="1" dirty="0"/>
          </a:p>
        </p:txBody>
      </p:sp>
      <p:sp>
        <p:nvSpPr>
          <p:cNvPr id="11" name="הסבר ענן 10"/>
          <p:cNvSpPr/>
          <p:nvPr/>
        </p:nvSpPr>
        <p:spPr>
          <a:xfrm>
            <a:off x="1979712" y="3651870"/>
            <a:ext cx="2401416" cy="129614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חריגה בתקציב</a:t>
            </a:r>
            <a:endParaRPr lang="he-IL" sz="2000" b="1" dirty="0"/>
          </a:p>
        </p:txBody>
      </p:sp>
      <p:sp>
        <p:nvSpPr>
          <p:cNvPr id="12" name="הסבר ענן 11"/>
          <p:cNvSpPr/>
          <p:nvPr/>
        </p:nvSpPr>
        <p:spPr>
          <a:xfrm>
            <a:off x="1259632" y="2283718"/>
            <a:ext cx="2401416" cy="129614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כרטיסים חכמים אמרנו?</a:t>
            </a:r>
            <a:endParaRPr lang="he-IL" sz="2000" b="1" dirty="0"/>
          </a:p>
        </p:txBody>
      </p:sp>
      <p:sp>
        <p:nvSpPr>
          <p:cNvPr id="13" name="הסבר ענן 12"/>
          <p:cNvSpPr/>
          <p:nvPr/>
        </p:nvSpPr>
        <p:spPr>
          <a:xfrm>
            <a:off x="6726961" y="1901948"/>
            <a:ext cx="2401416" cy="129614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ספק מרדן...</a:t>
            </a:r>
            <a:endParaRPr lang="he-IL" sz="2000" b="1" dirty="0"/>
          </a:p>
        </p:txBody>
      </p:sp>
      <p:sp>
        <p:nvSpPr>
          <p:cNvPr id="14" name="הסבר ענן 13"/>
          <p:cNvSpPr/>
          <p:nvPr/>
        </p:nvSpPr>
        <p:spPr>
          <a:xfrm>
            <a:off x="4552823" y="2938160"/>
            <a:ext cx="2401416" cy="129614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תהליכים לא סגורים</a:t>
            </a:r>
            <a:endParaRPr lang="he-IL" sz="2000" b="1" dirty="0"/>
          </a:p>
        </p:txBody>
      </p:sp>
      <p:sp>
        <p:nvSpPr>
          <p:cNvPr id="15" name="הסבר ענן 14"/>
          <p:cNvSpPr/>
          <p:nvPr/>
        </p:nvSpPr>
        <p:spPr>
          <a:xfrm>
            <a:off x="6872294" y="3447469"/>
            <a:ext cx="2401416" cy="129614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שינויים בתכולה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1669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0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יעדי התהליך–פרויקט בודד</a:t>
            </a:r>
            <a:endParaRPr lang="he-IL" sz="30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275606"/>
            <a:ext cx="5328592" cy="2941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ת.ע. מפורטת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ניהול סיכונים 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אינטגרציה מול גורמי רוחב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תהליכי אישור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/>
              <a:t>ניהול שינויים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תהליכי בקרה</a:t>
            </a:r>
          </a:p>
        </p:txBody>
      </p:sp>
      <p:sp>
        <p:nvSpPr>
          <p:cNvPr id="5" name="הסבר מלבני מעוגל 4"/>
          <p:cNvSpPr/>
          <p:nvPr/>
        </p:nvSpPr>
        <p:spPr>
          <a:xfrm rot="18802002">
            <a:off x="1397826" y="702378"/>
            <a:ext cx="2261164" cy="1156674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ניהול לפי סטנדרט</a:t>
            </a:r>
            <a:endParaRPr lang="he-IL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90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000" b="1" dirty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יעדי </a:t>
            </a:r>
            <a:r>
              <a:rPr lang="he-IL" sz="30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התהליך–פורטפוליו ארגוני</a:t>
            </a:r>
            <a:endParaRPr lang="he-IL" sz="30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3728" y="1275606"/>
            <a:ext cx="5328592" cy="34317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ת.ע. מתואמת מול המשרד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/>
              <a:t>ניהול סיכונים 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הקצאת </a:t>
            </a:r>
            <a:r>
              <a:rPr lang="he-IL" sz="2600" b="1" dirty="0"/>
              <a:t>משאבים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/>
              <a:t>סנכרון של משאבי רוחב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/>
              <a:t>תהליכי בקרה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תיאום ופתרון משברים 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תעדוף</a:t>
            </a:r>
          </a:p>
        </p:txBody>
      </p:sp>
      <p:sp>
        <p:nvSpPr>
          <p:cNvPr id="8" name="הסבר מלבני מעוגל 7"/>
          <p:cNvSpPr/>
          <p:nvPr/>
        </p:nvSpPr>
        <p:spPr>
          <a:xfrm rot="18802002">
            <a:off x="1397826" y="702378"/>
            <a:ext cx="2261164" cy="1156674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ניהול </a:t>
            </a:r>
            <a:endParaRPr lang="he-IL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e-I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פרו-אקטיבי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72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מהו פרויקט?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1275606"/>
            <a:ext cx="7272808" cy="22724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משימה </a:t>
            </a:r>
            <a:r>
              <a:rPr lang="he-IL" sz="2600" b="1" dirty="0"/>
              <a:t>ייחודית חד פעמית </a:t>
            </a:r>
            <a:r>
              <a:rPr lang="he-IL" sz="2600" b="1" dirty="0" smtClean="0"/>
              <a:t>אשר </a:t>
            </a:r>
            <a:r>
              <a:rPr lang="he-IL" sz="2600" b="1" dirty="0"/>
              <a:t>הוגדרו לה מראש מטרה ויעדים, תאריכי התחלה וסיום, ותקציב </a:t>
            </a:r>
            <a:r>
              <a:rPr lang="he-IL" sz="2600" b="1" dirty="0" smtClean="0"/>
              <a:t>נתון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רצף </a:t>
            </a:r>
            <a:r>
              <a:rPr lang="he-IL" sz="2600" b="1" dirty="0"/>
              <a:t>של פעילויות הקשורות זו </a:t>
            </a:r>
            <a:r>
              <a:rPr lang="he-IL" sz="2600" b="1" dirty="0" smtClean="0"/>
              <a:t>לזו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ביצוע </a:t>
            </a:r>
            <a:r>
              <a:rPr lang="he-IL" sz="2600" b="1" dirty="0"/>
              <a:t>מתוזמן ומוצלח של פעילויות אלו יוביל להשגת מטרותיו </a:t>
            </a:r>
            <a:r>
              <a:rPr lang="he-IL" sz="2600" b="1" dirty="0" smtClean="0"/>
              <a:t>ויעדיו</a:t>
            </a:r>
            <a:endParaRPr lang="he-IL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3507854"/>
            <a:ext cx="6336704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לפרויקט </a:t>
            </a:r>
            <a:r>
              <a:rPr lang="he-IL" sz="2600" b="1" dirty="0"/>
              <a:t>מרכיבי אי ודאות (סיכונים) בולטים הנובעים מעצם היותו פעילות חד </a:t>
            </a:r>
            <a:r>
              <a:rPr lang="he-IL" sz="2600" b="1" dirty="0" smtClean="0"/>
              <a:t>פעמית</a:t>
            </a:r>
            <a:endParaRPr lang="he-IL" sz="2600" b="1" dirty="0"/>
          </a:p>
        </p:txBody>
      </p:sp>
    </p:spTree>
    <p:extLst>
      <p:ext uri="{BB962C8B-B14F-4D97-AF65-F5344CB8AC3E}">
        <p14:creationId xmlns:p14="http://schemas.microsoft.com/office/powerpoint/2010/main" val="535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1043608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2047031" y="1938511"/>
            <a:ext cx="5020022" cy="11430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  <a:latin typeface="FoodiFOT CoRegular" pitchFamily="50" charset="-79"/>
                <a:cs typeface="+mn-cs"/>
              </a:rPr>
              <a:t>קריטריונים להצלחה</a:t>
            </a:r>
            <a:endParaRPr lang="he-IL" sz="3600" b="1" dirty="0">
              <a:solidFill>
                <a:schemeClr val="bg1"/>
              </a:solidFill>
              <a:latin typeface="FoodiFOT CoRegular" pitchFamily="50" charset="-79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923928" y="555527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7824" y="1286103"/>
            <a:ext cx="5904656" cy="2941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תכולת פרויקט הושלמה </a:t>
            </a:r>
            <a:r>
              <a:rPr lang="he-IL" sz="2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 ניהול תכולה</a:t>
            </a:r>
            <a:endParaRPr lang="he-IL" sz="26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עמידה בלוחות זמנים</a:t>
            </a:r>
            <a:r>
              <a:rPr lang="he-IL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sz="2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 ניהול זמן</a:t>
            </a:r>
            <a:endParaRPr lang="he-IL" sz="2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עמידה באילוצי עלויות </a:t>
            </a:r>
            <a:r>
              <a:rPr lang="he-IL" sz="2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 ניהול תקציב</a:t>
            </a:r>
            <a:endParaRPr lang="he-IL" sz="2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איכות תוצרי </a:t>
            </a:r>
            <a:r>
              <a:rPr lang="he-IL" sz="2600" b="1" dirty="0"/>
              <a:t>הפרויקט </a:t>
            </a:r>
            <a:r>
              <a:rPr lang="he-IL" sz="2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 ניהול </a:t>
            </a:r>
            <a:r>
              <a:rPr lang="he-IL" sz="2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איכות</a:t>
            </a:r>
            <a:endParaRPr lang="he-IL" sz="2600" b="1" dirty="0" smtClean="0"/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r>
              <a:rPr lang="he-IL" sz="2600" b="1" dirty="0" smtClean="0"/>
              <a:t>שביעות רצון בעלי עניין בפרויקט</a:t>
            </a:r>
          </a:p>
          <a:p>
            <a:pPr marL="457200" indent="-457200">
              <a:spcAft>
                <a:spcPts val="700"/>
              </a:spcAft>
              <a:buFont typeface="Wingdings" panose="05000000000000000000" pitchFamily="2" charset="2"/>
              <a:buChar char="ü"/>
            </a:pPr>
            <a:endParaRPr lang="he-IL" sz="2600" b="1" dirty="0"/>
          </a:p>
        </p:txBody>
      </p:sp>
      <p:sp>
        <p:nvSpPr>
          <p:cNvPr id="6" name="חץ מעוקל שמאלה 5"/>
          <p:cNvSpPr/>
          <p:nvPr/>
        </p:nvSpPr>
        <p:spPr>
          <a:xfrm rot="11318503">
            <a:off x="1852242" y="1372472"/>
            <a:ext cx="720080" cy="1224136"/>
          </a:xfrm>
          <a:prstGeom prst="curved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חץ מעוקל שמאלה 7"/>
          <p:cNvSpPr/>
          <p:nvPr/>
        </p:nvSpPr>
        <p:spPr>
          <a:xfrm rot="8604460">
            <a:off x="3486012" y="3485876"/>
            <a:ext cx="720080" cy="1224136"/>
          </a:xfrm>
          <a:prstGeom prst="curved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הסבר מלבני מעוגל 8"/>
          <p:cNvSpPr/>
          <p:nvPr/>
        </p:nvSpPr>
        <p:spPr>
          <a:xfrm rot="20680201">
            <a:off x="1202537" y="412629"/>
            <a:ext cx="1638384" cy="878045"/>
          </a:xfrm>
          <a:prstGeom prst="wedgeRoundRect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ניהול סיכונים</a:t>
            </a:r>
            <a:endParaRPr lang="he-IL" sz="2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הסבר מלבני מעוגל 9"/>
          <p:cNvSpPr/>
          <p:nvPr/>
        </p:nvSpPr>
        <p:spPr>
          <a:xfrm rot="20680201">
            <a:off x="1706593" y="3708810"/>
            <a:ext cx="1638384" cy="878045"/>
          </a:xfrm>
          <a:prstGeom prst="wedgeRoundRect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ניהול תקשורת</a:t>
            </a:r>
            <a:endParaRPr lang="he-IL" sz="2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26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reveal thruBlk="1"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oNumber xmlns="b2777e8a-89a9-4401-8efd-f2787ffefdf8">06642214</AutoNumber>
    <SDDocumentSource xmlns="b2777e8a-89a9-4401-8efd-f2787ffefdf8">OfficeAddIn</SDDocumentSource>
    <SDOriginalID xmlns="b2777e8a-89a9-4401-8efd-f2787ffefdf8" xsi:nil="true"/>
    <SDAuthor xmlns="b2777e8a-89a9-4401-8efd-f2787ffefdf8">אורלי בלכר</SDAuthor>
    <SDCategories xmlns="b2777e8a-89a9-4401-8efd-f2787ffefdf8">:מגדלים 7:אגף הדרכה ופיתוח:לקוחות פנים ארגוני:אגף תקציבים:כנס תכניות עבודה משרד הבריאות:2014;#</SDCategories>
    <SDImportance xmlns="b2777e8a-89a9-4401-8efd-f2787ffefdf8">0</SDImportance>
    <SDAsmachta xmlns="b2777e8a-89a9-4401-8efd-f2787ffefdf8" xsi:nil="true"/>
    <SDOfflineTo xmlns="b2777e8a-89a9-4401-8efd-f2787ffefdf8" xsi:nil="true"/>
    <SDCategoryID xmlns="b2777e8a-89a9-4401-8efd-f2787ffefdf8">6eb781ab7d59;#</SDCategoryID>
    <SDDocDate xmlns="b2777e8a-89a9-4401-8efd-f2787ffefdf8">2014-01-21T23:00:00+00:00</SDDocDate>
    <SDHebDate xmlns="b2777e8a-89a9-4401-8efd-f2787ffefdf8">כ"א בשבט, התשע"ד</SDHeb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בסיס" ma:contentTypeID="0x0101006295B2BB7C76AE4F9A31D27C8947EBBB4600EDF45CAB37B2E84BA0B79C72A5C7E36E" ma:contentTypeVersion="24" ma:contentTypeDescription="צור מסמך חדש." ma:contentTypeScope="" ma:versionID="d5030f4d017664610ec467612ff0bfae">
  <xsd:schema xmlns:xsd="http://www.w3.org/2001/XMLSchema" xmlns:xs="http://www.w3.org/2001/XMLSchema" xmlns:p="http://schemas.microsoft.com/office/2006/metadata/properties" xmlns:ns1="b2777e8a-89a9-4401-8efd-f2787ffefdf8" targetNamespace="http://schemas.microsoft.com/office/2006/metadata/properties" ma:root="true" ma:fieldsID="42f83f7fa004e99db33c6dd7b9d70494" ns1:_="">
    <xsd:import namespace="b2777e8a-89a9-4401-8efd-f2787ffefdf8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1:SDAsmachta" minOccurs="0"/>
                <xsd:element ref="ns1:SDImportance" minOccurs="0"/>
                <xsd:element ref="ns1:SDDocumentSour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777e8a-89a9-4401-8efd-f2787ffefdf8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8" nillable="true" ma:displayName="אסמכתא" ma:internalName="SDAsmachta">
      <xsd:simpleType>
        <xsd:restriction base="dms:Text"/>
      </xsd:simpleType>
    </xsd:element>
    <xsd:element name="SDImportance" ma:index="9" nillable="true" ma:displayName="חשיבות" ma:internalName="SDImportance">
      <xsd:simpleType>
        <xsd:restriction base="dms:Number"/>
      </xsd:simpleType>
    </xsd:element>
    <xsd:element name="SDDocumentSource" ma:index="1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0F4E86-7250-4BC0-A3F6-78542C340209}">
  <ds:schemaRefs>
    <ds:schemaRef ds:uri="b2777e8a-89a9-4401-8efd-f2787ffefdf8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9AA64D1-98B9-41EB-873B-73318B0D44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777e8a-89a9-4401-8efd-f2787ffef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B845E1-DA46-4780-AD91-A128C958BC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2778</TotalTime>
  <Words>483</Words>
  <Application>Microsoft Office PowerPoint</Application>
  <PresentationFormat>‫הצגה על המסך (16:9)</PresentationFormat>
  <Paragraphs>184</Paragraphs>
  <Slides>28</Slides>
  <Notes>0</Notes>
  <HiddenSlides>27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29" baseType="lpstr">
      <vt:lpstr>ערכת נושא Office</vt:lpstr>
      <vt:lpstr>מצגת של PowerPoint</vt:lpstr>
      <vt:lpstr>מטרה</vt:lpstr>
      <vt:lpstr>מה בתכנית?</vt:lpstr>
      <vt:lpstr>אתגרים</vt:lpstr>
      <vt:lpstr>במה נתקלנו עד כה?</vt:lpstr>
      <vt:lpstr>יעדי התהליך–פרויקט בודד</vt:lpstr>
      <vt:lpstr>יעדי התהליך–פורטפוליו ארגוני</vt:lpstr>
      <vt:lpstr>מהו פרויקט?</vt:lpstr>
      <vt:lpstr>קריטריונים להצלחה</vt:lpstr>
      <vt:lpstr>אבני דרך בפרויקט תוכנה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דגשים לתהליך</vt:lpstr>
      <vt:lpstr>מנהל הפרויקט</vt:lpstr>
      <vt:lpstr>שירותי רוחב באגף</vt:lpstr>
      <vt:lpstr>שירותי רוחב באגף</vt:lpstr>
      <vt:lpstr>שירותי רוחב באגף</vt:lpstr>
      <vt:lpstr>הנהלת האגף</vt:lpstr>
      <vt:lpstr>הלקוח</vt:lpstr>
      <vt:lpstr>אינטגרציה</vt:lpstr>
      <vt:lpstr>תחזוקה, שינויים ושיפורים</vt:lpstr>
      <vt:lpstr>מפתחות להצלחה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ממשיכים בתנופה 2014 - מצגות לתערוכה הדיגיטלית</dc:title>
  <dc:creator>אורלי בלכר</dc:creator>
  <cp:lastModifiedBy>אמיר שקד</cp:lastModifiedBy>
  <cp:revision>247</cp:revision>
  <dcterms:created xsi:type="dcterms:W3CDTF">2014-01-22T07:52:42Z</dcterms:created>
  <dcterms:modified xsi:type="dcterms:W3CDTF">2016-12-26T15:20:00Z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0x0101006295B2BB7C76AE4F9A31D27C8947EBBB4600EDF45CAB37B2E84BA0B79C72A5C7E36E</vt:lpwstr>
  </property>
</Properties>
</file>