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smtClean="0"/>
              <a:t>按一下以編輯母片標題樣式</a:t>
            </a:r>
            <a:endParaRPr kumimoji="0"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2020/7/3</a:t>
            </a:fld>
            <a:endParaRPr lang="zh-TW" altLang="en-US"/>
          </a:p>
        </p:txBody>
      </p:sp>
      <p:sp>
        <p:nvSpPr>
          <p:cNvPr id="20" name="頁尾版面配置區 19"/>
          <p:cNvSpPr>
            <a:spLocks noGrp="1"/>
          </p:cNvSpPr>
          <p:nvPr>
            <p:ph type="ftr" sz="quarter" idx="11"/>
          </p:nvPr>
        </p:nvSpPr>
        <p:spPr/>
        <p:txBody>
          <a:bodyPr/>
          <a:lstStyle/>
          <a:p>
            <a:endParaRPr lang="zh-TW" altLang="en-US"/>
          </a:p>
        </p:txBody>
      </p:sp>
      <p:sp>
        <p:nvSpPr>
          <p:cNvPr id="10" name="投影片編號版面配置區 9"/>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2020/7/3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2020/7/3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2020/7/3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2020/7/3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2020/7/3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2020/7/3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2020/7/3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版面配置區 1"/>
          <p:cNvSpPr>
            <a:spLocks noGrp="1"/>
          </p:cNvSpPr>
          <p:nvPr>
            <p:ph type="dt" sz="half" idx="10"/>
          </p:nvPr>
        </p:nvSpPr>
        <p:spPr/>
        <p:txBody>
          <a:bodyPr/>
          <a:lstStyle/>
          <a:p>
            <a:fld id="{5BBEAD13-0566-4C6C-97E7-55F17F24B09F}" type="datetimeFigureOut">
              <a:rPr lang="zh-TW" altLang="en-US" smtClean="0"/>
              <a:pPr/>
              <a:t>2020/7/3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2020/7/3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2020/7/3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BBEAD13-0566-4C6C-97E7-55F17F24B09F}" type="datetimeFigureOut">
              <a:rPr lang="zh-TW" altLang="en-US" smtClean="0"/>
              <a:pPr/>
              <a:t>2020/7/3</a:t>
            </a:fld>
            <a:endParaRPr lang="zh-TW" altLang="en-US"/>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TW" altLang="en-US"/>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3DA0BB7-265A-403C-9275-D587AB510EDC}" type="slidenum">
              <a:rPr lang="zh-TW" altLang="en-US" smtClean="0"/>
              <a:pPr/>
              <a:t>‹#›</a:t>
            </a:fld>
            <a:endParaRPr lang="zh-TW"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54.236.17.184/mediawiki/index.php/%E9%A6%96%E9%A0%8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54.236.17.184/story/%E9%BD%8A%E6%A0%BC%E7%9A%84%E6%8C%87%E7%92%B0.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54.236.17.184/neo4j/"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齊格的指環</a:t>
            </a:r>
            <a:endParaRPr lang="zh-TW" altLang="en-US" dirty="0"/>
          </a:p>
        </p:txBody>
      </p:sp>
      <p:pic>
        <p:nvPicPr>
          <p:cNvPr id="6" name="內容版面配置區 5" descr="landscape_image.jpg"/>
          <p:cNvPicPr>
            <a:picLocks noGrp="1" noChangeAspect="1"/>
          </p:cNvPicPr>
          <p:nvPr>
            <p:ph idx="1"/>
          </p:nvPr>
        </p:nvPicPr>
        <p:blipFill>
          <a:blip r:embed="rId2"/>
          <a:stretch>
            <a:fillRect/>
          </a:stretch>
        </p:blipFill>
        <p:spPr>
          <a:xfrm>
            <a:off x="1142976" y="1357298"/>
            <a:ext cx="7858180" cy="4414087"/>
          </a:xfrm>
        </p:spPr>
      </p:pic>
      <p:sp>
        <p:nvSpPr>
          <p:cNvPr id="7" name="文字方塊 6"/>
          <p:cNvSpPr txBox="1"/>
          <p:nvPr/>
        </p:nvSpPr>
        <p:spPr>
          <a:xfrm>
            <a:off x="6215074" y="6143644"/>
            <a:ext cx="2416046" cy="369332"/>
          </a:xfrm>
          <a:prstGeom prst="rect">
            <a:avLst/>
          </a:prstGeom>
          <a:noFill/>
        </p:spPr>
        <p:txBody>
          <a:bodyPr wrap="none" rtlCol="0">
            <a:spAutoFit/>
          </a:bodyPr>
          <a:lstStyle/>
          <a:p>
            <a:r>
              <a:rPr lang="zh-TW" altLang="en-US" dirty="0" smtClean="0"/>
              <a:t>第二組 凃仲謙</a:t>
            </a:r>
            <a:r>
              <a:rPr lang="en-US" altLang="zh-TW" dirty="0" smtClean="0"/>
              <a:t>/</a:t>
            </a:r>
            <a:r>
              <a:rPr lang="zh-TW" altLang="en-US" dirty="0" smtClean="0"/>
              <a:t>施囿維</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WIKI</a:t>
            </a:r>
            <a:r>
              <a:rPr lang="zh-TW" altLang="en-US" dirty="0" smtClean="0"/>
              <a:t>展示</a:t>
            </a:r>
            <a:endParaRPr lang="zh-TW" altLang="en-US" dirty="0"/>
          </a:p>
        </p:txBody>
      </p:sp>
      <p:sp>
        <p:nvSpPr>
          <p:cNvPr id="3" name="內容版面配置區 2"/>
          <p:cNvSpPr>
            <a:spLocks noGrp="1"/>
          </p:cNvSpPr>
          <p:nvPr>
            <p:ph idx="1"/>
          </p:nvPr>
        </p:nvSpPr>
        <p:spPr/>
        <p:txBody>
          <a:bodyPr/>
          <a:lstStyle/>
          <a:p>
            <a:r>
              <a:rPr lang="en-US" altLang="zh-TW" dirty="0" smtClean="0">
                <a:hlinkClick r:id="rId2"/>
              </a:rPr>
              <a:t>WIKI</a:t>
            </a:r>
            <a:endParaRPr lang="zh-TW" altLang="en-US" dirty="0"/>
          </a:p>
        </p:txBody>
      </p:sp>
      <p:pic>
        <p:nvPicPr>
          <p:cNvPr id="4" name="圖片 3" descr="擷取.PNG"/>
          <p:cNvPicPr>
            <a:picLocks noChangeAspect="1"/>
          </p:cNvPicPr>
          <p:nvPr/>
        </p:nvPicPr>
        <p:blipFill>
          <a:blip r:embed="rId3"/>
          <a:stretch>
            <a:fillRect/>
          </a:stretch>
        </p:blipFill>
        <p:spPr>
          <a:xfrm>
            <a:off x="0" y="2143116"/>
            <a:ext cx="9144000" cy="4488613"/>
          </a:xfrm>
          <a:prstGeom prst="rect">
            <a:avLst/>
          </a:prstGeom>
        </p:spPr>
      </p:pic>
      <p:sp>
        <p:nvSpPr>
          <p:cNvPr id="5" name="文字方塊 4"/>
          <p:cNvSpPr txBox="1"/>
          <p:nvPr/>
        </p:nvSpPr>
        <p:spPr>
          <a:xfrm>
            <a:off x="4500562" y="642918"/>
            <a:ext cx="3647152" cy="369332"/>
          </a:xfrm>
          <a:prstGeom prst="rect">
            <a:avLst/>
          </a:prstGeom>
          <a:noFill/>
        </p:spPr>
        <p:txBody>
          <a:bodyPr wrap="none" rtlCol="0">
            <a:spAutoFit/>
          </a:bodyPr>
          <a:lstStyle/>
          <a:p>
            <a:r>
              <a:rPr lang="zh-TW" altLang="en-US" dirty="0" smtClean="0"/>
              <a:t>主要著重於撰寫人事物的背景故事</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故事本體展示</a:t>
            </a:r>
            <a:endParaRPr lang="zh-TW" altLang="en-US" dirty="0"/>
          </a:p>
        </p:txBody>
      </p:sp>
      <p:sp>
        <p:nvSpPr>
          <p:cNvPr id="3" name="內容版面配置區 2"/>
          <p:cNvSpPr>
            <a:spLocks noGrp="1"/>
          </p:cNvSpPr>
          <p:nvPr>
            <p:ph idx="1"/>
          </p:nvPr>
        </p:nvSpPr>
        <p:spPr/>
        <p:txBody>
          <a:bodyPr/>
          <a:lstStyle/>
          <a:p>
            <a:r>
              <a:rPr lang="zh-TW" altLang="en-US" dirty="0" smtClean="0">
                <a:hlinkClick r:id="rId2"/>
              </a:rPr>
              <a:t>齊格的指環</a:t>
            </a:r>
            <a:endParaRPr lang="zh-TW" altLang="en-US" dirty="0"/>
          </a:p>
        </p:txBody>
      </p:sp>
      <p:pic>
        <p:nvPicPr>
          <p:cNvPr id="4" name="圖片 3" descr="擷取.PNG"/>
          <p:cNvPicPr>
            <a:picLocks noChangeAspect="1"/>
          </p:cNvPicPr>
          <p:nvPr/>
        </p:nvPicPr>
        <p:blipFill>
          <a:blip r:embed="rId3"/>
          <a:stretch>
            <a:fillRect/>
          </a:stretch>
        </p:blipFill>
        <p:spPr>
          <a:xfrm>
            <a:off x="928662" y="2071678"/>
            <a:ext cx="8215338" cy="4628613"/>
          </a:xfrm>
          <a:prstGeom prst="rect">
            <a:avLst/>
          </a:prstGeom>
        </p:spPr>
      </p:pic>
      <p:sp>
        <p:nvSpPr>
          <p:cNvPr id="5" name="文字方塊 4"/>
          <p:cNvSpPr txBox="1"/>
          <p:nvPr/>
        </p:nvSpPr>
        <p:spPr>
          <a:xfrm>
            <a:off x="5572132" y="571480"/>
            <a:ext cx="2492990" cy="923330"/>
          </a:xfrm>
          <a:prstGeom prst="rect">
            <a:avLst/>
          </a:prstGeom>
          <a:noFill/>
        </p:spPr>
        <p:txBody>
          <a:bodyPr wrap="none" rtlCol="0">
            <a:spAutoFit/>
          </a:bodyPr>
          <a:lstStyle/>
          <a:p>
            <a:r>
              <a:rPr lang="zh-TW" altLang="en-US" dirty="0" smtClean="0"/>
              <a:t>以第三人稱的視角，</a:t>
            </a:r>
            <a:endParaRPr lang="en-US" altLang="zh-TW" dirty="0" smtClean="0"/>
          </a:p>
          <a:p>
            <a:r>
              <a:rPr lang="zh-TW" altLang="en-US" dirty="0" smtClean="0"/>
              <a:t>透過一連串的二選一來</a:t>
            </a:r>
            <a:endParaRPr lang="en-US" altLang="zh-TW" dirty="0" smtClean="0"/>
          </a:p>
          <a:p>
            <a:r>
              <a:rPr lang="zh-TW" altLang="en-US" dirty="0" smtClean="0"/>
              <a:t>左右主角們的命運</a:t>
            </a:r>
            <a:endParaRPr lang="zh-TW"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1857356" y="2786058"/>
            <a:ext cx="7498080" cy="1143000"/>
          </a:xfrm>
        </p:spPr>
        <p:txBody>
          <a:bodyPr/>
          <a:lstStyle/>
          <a:p>
            <a:r>
              <a:rPr lang="zh-TW" altLang="en-US" dirty="0" smtClean="0"/>
              <a:t>感謝你的聆聽</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大綱</a:t>
            </a:r>
            <a:endParaRPr lang="zh-TW" altLang="en-US" dirty="0"/>
          </a:p>
        </p:txBody>
      </p:sp>
      <p:sp>
        <p:nvSpPr>
          <p:cNvPr id="3" name="內容版面配置區 2"/>
          <p:cNvSpPr>
            <a:spLocks noGrp="1"/>
          </p:cNvSpPr>
          <p:nvPr>
            <p:ph idx="1"/>
          </p:nvPr>
        </p:nvSpPr>
        <p:spPr/>
        <p:txBody>
          <a:bodyPr/>
          <a:lstStyle/>
          <a:p>
            <a:r>
              <a:rPr lang="zh-TW" altLang="en-US" dirty="0" smtClean="0"/>
              <a:t>故事大綱與故事設計介紹</a:t>
            </a:r>
            <a:endParaRPr lang="en-US" altLang="zh-TW" dirty="0" smtClean="0"/>
          </a:p>
          <a:p>
            <a:r>
              <a:rPr lang="en-US" altLang="zh-TW" dirty="0" smtClean="0"/>
              <a:t>Neo4j</a:t>
            </a:r>
            <a:r>
              <a:rPr lang="zh-TW" altLang="en-US" dirty="0" smtClean="0"/>
              <a:t>展示</a:t>
            </a:r>
            <a:endParaRPr lang="en-US" altLang="zh-TW" dirty="0" smtClean="0"/>
          </a:p>
          <a:p>
            <a:r>
              <a:rPr lang="en-US" altLang="zh-TW" dirty="0" smtClean="0"/>
              <a:t>WIKI</a:t>
            </a:r>
            <a:r>
              <a:rPr lang="zh-TW" altLang="en-US" dirty="0" smtClean="0"/>
              <a:t>展示</a:t>
            </a:r>
            <a:endParaRPr lang="en-US" altLang="zh-TW" dirty="0" smtClean="0"/>
          </a:p>
          <a:p>
            <a:r>
              <a:rPr lang="zh-TW" altLang="en-US" dirty="0" smtClean="0"/>
              <a:t>故事本體展示</a:t>
            </a:r>
            <a:endParaRPr lang="en-US" altLang="zh-TW"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故事簡介</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在中古世紀末的西歐，為了討伐威脅人們生活的惡龍</a:t>
            </a:r>
            <a:r>
              <a:rPr lang="en-US" altLang="zh-TW" dirty="0" smtClean="0"/>
              <a:t>-</a:t>
            </a:r>
            <a:r>
              <a:rPr lang="zh-TW" altLang="en-US" dirty="0" smtClean="0"/>
              <a:t>法夫納，嚮往騎士精神的年輕騎士齊格與嚮往魔法同為騎士的好友弗里德，受到領主</a:t>
            </a:r>
            <a:r>
              <a:rPr lang="en-US" altLang="zh-TW" dirty="0" smtClean="0"/>
              <a:t>『</a:t>
            </a:r>
            <a:r>
              <a:rPr lang="zh-TW" altLang="en-US" dirty="0" smtClean="0"/>
              <a:t>獅心王</a:t>
            </a:r>
            <a:r>
              <a:rPr lang="en-US" altLang="zh-TW" dirty="0" smtClean="0"/>
              <a:t>-</a:t>
            </a:r>
            <a:r>
              <a:rPr lang="zh-TW" altLang="en-US" dirty="0" smtClean="0"/>
              <a:t>理查</a:t>
            </a:r>
            <a:r>
              <a:rPr lang="en-US" altLang="zh-TW" dirty="0" smtClean="0"/>
              <a:t>』</a:t>
            </a:r>
            <a:r>
              <a:rPr lang="zh-TW" altLang="en-US" dirty="0" smtClean="0"/>
              <a:t>的命令，踏上了尋找傳說神器的旅途。</a:t>
            </a:r>
            <a:endParaRPr lang="en-US" altLang="zh-TW" dirty="0" smtClean="0"/>
          </a:p>
          <a:p>
            <a:endParaRPr lang="en-US" altLang="zh-TW" dirty="0" smtClean="0"/>
          </a:p>
          <a:p>
            <a:r>
              <a:rPr lang="zh-TW" altLang="en-US" dirty="0" smtClean="0"/>
              <a:t>簡言之就是主角齊格與弗里德兩人尋找神器一同踏上屠龍之旅的物語。</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故事流程圖</a:t>
            </a:r>
            <a:endParaRPr lang="zh-TW" altLang="en-US" dirty="0"/>
          </a:p>
        </p:txBody>
      </p:sp>
      <p:pic>
        <p:nvPicPr>
          <p:cNvPr id="4" name="內容版面配置區 3" descr="劇情大綱.jpg"/>
          <p:cNvPicPr>
            <a:picLocks noGrp="1" noChangeAspect="1"/>
          </p:cNvPicPr>
          <p:nvPr>
            <p:ph idx="1"/>
          </p:nvPr>
        </p:nvPicPr>
        <p:blipFill>
          <a:blip r:embed="rId2" cstate="print"/>
          <a:stretch>
            <a:fillRect/>
          </a:stretch>
        </p:blipFill>
        <p:spPr>
          <a:xfrm>
            <a:off x="1136219" y="1571612"/>
            <a:ext cx="8007781" cy="4500594"/>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故事</a:t>
            </a:r>
            <a:r>
              <a:rPr lang="zh-TW" altLang="en-US" dirty="0" smtClean="0"/>
              <a:t>流程圖</a:t>
            </a:r>
            <a:endParaRPr lang="zh-TW" altLang="en-US" dirty="0"/>
          </a:p>
        </p:txBody>
      </p:sp>
      <p:sp>
        <p:nvSpPr>
          <p:cNvPr id="3" name="內容版面配置區 2"/>
          <p:cNvSpPr>
            <a:spLocks noGrp="1"/>
          </p:cNvSpPr>
          <p:nvPr>
            <p:ph idx="1"/>
          </p:nvPr>
        </p:nvSpPr>
        <p:spPr/>
        <p:txBody>
          <a:bodyPr/>
          <a:lstStyle/>
          <a:p>
            <a:r>
              <a:rPr lang="zh-TW" altLang="en-US" dirty="0" smtClean="0"/>
              <a:t>總共可以分成三個部分、四條故事線</a:t>
            </a:r>
            <a:endParaRPr lang="zh-TW" altLang="en-US" dirty="0"/>
          </a:p>
        </p:txBody>
      </p:sp>
      <p:pic>
        <p:nvPicPr>
          <p:cNvPr id="4" name="圖片 3"/>
          <p:cNvPicPr>
            <a:picLocks noChangeAspect="1"/>
          </p:cNvPicPr>
          <p:nvPr/>
        </p:nvPicPr>
        <p:blipFill>
          <a:blip r:embed="rId2"/>
          <a:stretch>
            <a:fillRect/>
          </a:stretch>
        </p:blipFill>
        <p:spPr>
          <a:xfrm>
            <a:off x="12034" y="2708920"/>
            <a:ext cx="9167486" cy="14302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第一部分</a:t>
            </a:r>
            <a:r>
              <a:rPr lang="en-US" altLang="zh-TW" dirty="0" smtClean="0"/>
              <a:t>-</a:t>
            </a:r>
            <a:r>
              <a:rPr lang="zh-TW" altLang="en-US" dirty="0" smtClean="0"/>
              <a:t>序章</a:t>
            </a:r>
            <a:endParaRPr lang="zh-TW" altLang="en-US" dirty="0"/>
          </a:p>
        </p:txBody>
      </p:sp>
      <p:pic>
        <p:nvPicPr>
          <p:cNvPr id="5" name="內容版面配置區 4" descr="劇情大綱.jpg"/>
          <p:cNvPicPr>
            <a:picLocks noGrp="1" noChangeAspect="1"/>
          </p:cNvPicPr>
          <p:nvPr>
            <p:ph idx="4294967295"/>
          </p:nvPr>
        </p:nvPicPr>
        <p:blipFill>
          <a:blip r:embed="rId2" cstate="print"/>
          <a:stretch>
            <a:fillRect/>
          </a:stretch>
        </p:blipFill>
        <p:spPr>
          <a:xfrm>
            <a:off x="1644650" y="2101850"/>
            <a:ext cx="7499350" cy="3492500"/>
          </a:xfrm>
        </p:spPr>
      </p:pic>
      <p:sp>
        <p:nvSpPr>
          <p:cNvPr id="8" name="文字方塊 7"/>
          <p:cNvSpPr txBox="1"/>
          <p:nvPr/>
        </p:nvSpPr>
        <p:spPr>
          <a:xfrm>
            <a:off x="1857356" y="1785926"/>
            <a:ext cx="3647152" cy="646331"/>
          </a:xfrm>
          <a:prstGeom prst="rect">
            <a:avLst/>
          </a:prstGeom>
          <a:noFill/>
        </p:spPr>
        <p:txBody>
          <a:bodyPr wrap="none" rtlCol="0">
            <a:spAutoFit/>
          </a:bodyPr>
          <a:lstStyle/>
          <a:p>
            <a:r>
              <a:rPr lang="zh-TW" altLang="en-US" dirty="0" smtClean="0"/>
              <a:t>和主角一同遊歷城市，介紹世界觀</a:t>
            </a:r>
            <a:endParaRPr lang="en-US" altLang="zh-TW" dirty="0" smtClean="0"/>
          </a:p>
          <a:p>
            <a:r>
              <a:rPr lang="zh-TW" altLang="en-US" dirty="0" smtClean="0"/>
              <a:t>對應</a:t>
            </a:r>
            <a:r>
              <a:rPr lang="en-US" altLang="zh-TW" dirty="0" smtClean="0"/>
              <a:t>TWINE</a:t>
            </a:r>
            <a:r>
              <a:rPr lang="zh-TW" altLang="en-US" dirty="0" smtClean="0"/>
              <a:t>之中黃色的節點</a:t>
            </a:r>
            <a:endParaRPr lang="zh-TW" altLang="en-US" dirty="0"/>
          </a:p>
        </p:txBody>
      </p:sp>
      <p:pic>
        <p:nvPicPr>
          <p:cNvPr id="3" name="圖片 2"/>
          <p:cNvPicPr>
            <a:picLocks noChangeAspect="1"/>
          </p:cNvPicPr>
          <p:nvPr/>
        </p:nvPicPr>
        <p:blipFill>
          <a:blip r:embed="rId3"/>
          <a:stretch>
            <a:fillRect/>
          </a:stretch>
        </p:blipFill>
        <p:spPr>
          <a:xfrm>
            <a:off x="1389289" y="5373216"/>
            <a:ext cx="4104456" cy="138052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第二部分</a:t>
            </a:r>
            <a:r>
              <a:rPr lang="en-US" altLang="zh-TW" dirty="0" smtClean="0"/>
              <a:t>-</a:t>
            </a:r>
            <a:r>
              <a:rPr lang="zh-TW" altLang="en-US" dirty="0" smtClean="0"/>
              <a:t>尋找神器與同伴</a:t>
            </a:r>
            <a:endParaRPr lang="zh-TW" altLang="en-US" dirty="0"/>
          </a:p>
        </p:txBody>
      </p:sp>
      <p:pic>
        <p:nvPicPr>
          <p:cNvPr id="4" name="內容版面配置區 3" descr="劇情大綱.jpg"/>
          <p:cNvPicPr>
            <a:picLocks noGrp="1" noChangeAspect="1"/>
          </p:cNvPicPr>
          <p:nvPr>
            <p:ph idx="1"/>
          </p:nvPr>
        </p:nvPicPr>
        <p:blipFill>
          <a:blip r:embed="rId2" cstate="print"/>
          <a:stretch>
            <a:fillRect/>
          </a:stretch>
        </p:blipFill>
        <p:spPr>
          <a:xfrm>
            <a:off x="246502" y="1888098"/>
            <a:ext cx="8687948" cy="4541298"/>
          </a:xfrm>
        </p:spPr>
      </p:pic>
      <p:sp>
        <p:nvSpPr>
          <p:cNvPr id="5" name="文字方塊 4"/>
          <p:cNvSpPr txBox="1"/>
          <p:nvPr/>
        </p:nvSpPr>
        <p:spPr>
          <a:xfrm>
            <a:off x="1285852" y="1428736"/>
            <a:ext cx="3647152" cy="646331"/>
          </a:xfrm>
          <a:prstGeom prst="rect">
            <a:avLst/>
          </a:prstGeom>
          <a:noFill/>
        </p:spPr>
        <p:txBody>
          <a:bodyPr wrap="none" rtlCol="0">
            <a:spAutoFit/>
          </a:bodyPr>
          <a:lstStyle/>
          <a:p>
            <a:r>
              <a:rPr lang="zh-TW" altLang="en-US" dirty="0" smtClean="0"/>
              <a:t>根據選擇不同，同伴會離去與留下</a:t>
            </a:r>
            <a:endParaRPr lang="en-US" altLang="zh-TW" dirty="0" smtClean="0"/>
          </a:p>
          <a:p>
            <a:r>
              <a:rPr lang="zh-TW" altLang="en-US" dirty="0" smtClean="0"/>
              <a:t>導致走向不同的故事線</a:t>
            </a:r>
            <a:endParaRPr lang="zh-TW" altLang="en-US" dirty="0"/>
          </a:p>
        </p:txBody>
      </p:sp>
      <p:pic>
        <p:nvPicPr>
          <p:cNvPr id="6" name="圖片 5"/>
          <p:cNvPicPr>
            <a:picLocks noChangeAspect="1"/>
          </p:cNvPicPr>
          <p:nvPr/>
        </p:nvPicPr>
        <p:blipFill>
          <a:blip r:embed="rId3"/>
          <a:stretch>
            <a:fillRect/>
          </a:stretch>
        </p:blipFill>
        <p:spPr>
          <a:xfrm>
            <a:off x="-25113" y="5013176"/>
            <a:ext cx="5004047" cy="1567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第三部分</a:t>
            </a:r>
            <a:r>
              <a:rPr lang="en-US" altLang="zh-TW" dirty="0" smtClean="0"/>
              <a:t>-</a:t>
            </a:r>
            <a:r>
              <a:rPr lang="zh-TW" altLang="en-US" dirty="0" smtClean="0"/>
              <a:t>屠龍</a:t>
            </a:r>
            <a:endParaRPr lang="zh-TW" altLang="en-US" dirty="0"/>
          </a:p>
        </p:txBody>
      </p:sp>
      <p:pic>
        <p:nvPicPr>
          <p:cNvPr id="4" name="內容版面配置區 3" descr="劇情大綱.jpg"/>
          <p:cNvPicPr>
            <a:picLocks noGrp="1" noChangeAspect="1"/>
          </p:cNvPicPr>
          <p:nvPr>
            <p:ph idx="1"/>
          </p:nvPr>
        </p:nvPicPr>
        <p:blipFill>
          <a:blip r:embed="rId2" cstate="print"/>
          <a:stretch>
            <a:fillRect/>
          </a:stretch>
        </p:blipFill>
        <p:spPr>
          <a:xfrm>
            <a:off x="-32027" y="1928802"/>
            <a:ext cx="9176027" cy="4357718"/>
          </a:xfrm>
        </p:spPr>
      </p:pic>
      <p:sp>
        <p:nvSpPr>
          <p:cNvPr id="5" name="文字方塊 4"/>
          <p:cNvSpPr txBox="1"/>
          <p:nvPr/>
        </p:nvSpPr>
        <p:spPr>
          <a:xfrm>
            <a:off x="6000760" y="571480"/>
            <a:ext cx="2723823" cy="923330"/>
          </a:xfrm>
          <a:prstGeom prst="rect">
            <a:avLst/>
          </a:prstGeom>
          <a:noFill/>
        </p:spPr>
        <p:txBody>
          <a:bodyPr wrap="none" rtlCol="0">
            <a:spAutoFit/>
          </a:bodyPr>
          <a:lstStyle/>
          <a:p>
            <a:r>
              <a:rPr lang="zh-TW" altLang="en-US" dirty="0" smtClean="0"/>
              <a:t>最終結局，根據選擇不同</a:t>
            </a:r>
            <a:endParaRPr lang="en-US" altLang="zh-TW" dirty="0" smtClean="0"/>
          </a:p>
          <a:p>
            <a:r>
              <a:rPr lang="zh-TW" altLang="en-US" dirty="0" smtClean="0"/>
              <a:t>各條線會迎來各自的</a:t>
            </a:r>
            <a:endParaRPr lang="en-US" altLang="zh-TW" dirty="0" smtClean="0"/>
          </a:p>
          <a:p>
            <a:r>
              <a:rPr lang="en-US" altLang="zh-TW" dirty="0" smtClean="0"/>
              <a:t>Happy End</a:t>
            </a:r>
            <a:r>
              <a:rPr lang="zh-TW" altLang="en-US" dirty="0" smtClean="0"/>
              <a:t>與 </a:t>
            </a:r>
            <a:r>
              <a:rPr lang="en-US" altLang="zh-TW" dirty="0" smtClean="0"/>
              <a:t>Bad End</a:t>
            </a:r>
            <a:endParaRPr lang="zh-TW" altLang="en-US" dirty="0"/>
          </a:p>
        </p:txBody>
      </p:sp>
      <p:pic>
        <p:nvPicPr>
          <p:cNvPr id="3" name="圖片 2"/>
          <p:cNvPicPr>
            <a:picLocks noChangeAspect="1"/>
          </p:cNvPicPr>
          <p:nvPr/>
        </p:nvPicPr>
        <p:blipFill>
          <a:blip r:embed="rId3"/>
          <a:stretch>
            <a:fillRect/>
          </a:stretch>
        </p:blipFill>
        <p:spPr>
          <a:xfrm>
            <a:off x="-32027" y="4371975"/>
            <a:ext cx="3781425" cy="2486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Neo4j</a:t>
            </a:r>
            <a:r>
              <a:rPr lang="zh-TW" altLang="en-US" dirty="0" smtClean="0"/>
              <a:t>展示</a:t>
            </a:r>
            <a:endParaRPr lang="zh-TW" altLang="en-US" dirty="0"/>
          </a:p>
        </p:txBody>
      </p:sp>
      <p:sp>
        <p:nvSpPr>
          <p:cNvPr id="3" name="內容版面配置區 2"/>
          <p:cNvSpPr>
            <a:spLocks noGrp="1"/>
          </p:cNvSpPr>
          <p:nvPr>
            <p:ph idx="1"/>
          </p:nvPr>
        </p:nvSpPr>
        <p:spPr/>
        <p:txBody>
          <a:bodyPr/>
          <a:lstStyle/>
          <a:p>
            <a:r>
              <a:rPr lang="zh-TW" altLang="en-US" dirty="0" smtClean="0">
                <a:hlinkClick r:id="rId2"/>
              </a:rPr>
              <a:t>知識架構</a:t>
            </a:r>
            <a:endParaRPr lang="zh-TW" altLang="en-US" dirty="0"/>
          </a:p>
        </p:txBody>
      </p:sp>
      <p:pic>
        <p:nvPicPr>
          <p:cNvPr id="4" name="圖片 3" descr="擷取.PNG"/>
          <p:cNvPicPr>
            <a:picLocks noChangeAspect="1"/>
          </p:cNvPicPr>
          <p:nvPr/>
        </p:nvPicPr>
        <p:blipFill>
          <a:blip r:embed="rId3"/>
          <a:stretch>
            <a:fillRect/>
          </a:stretch>
        </p:blipFill>
        <p:spPr>
          <a:xfrm>
            <a:off x="2000232" y="2071678"/>
            <a:ext cx="5786478" cy="4570179"/>
          </a:xfrm>
          <a:prstGeom prst="rect">
            <a:avLst/>
          </a:prstGeom>
        </p:spPr>
      </p:pic>
      <p:sp>
        <p:nvSpPr>
          <p:cNvPr id="5" name="文字方塊 4"/>
          <p:cNvSpPr txBox="1"/>
          <p:nvPr/>
        </p:nvSpPr>
        <p:spPr>
          <a:xfrm>
            <a:off x="4357686" y="642918"/>
            <a:ext cx="4570482" cy="369332"/>
          </a:xfrm>
          <a:prstGeom prst="rect">
            <a:avLst/>
          </a:prstGeom>
          <a:noFill/>
        </p:spPr>
        <p:txBody>
          <a:bodyPr wrap="none" rtlCol="0">
            <a:spAutoFit/>
          </a:bodyPr>
          <a:lstStyle/>
          <a:p>
            <a:r>
              <a:rPr lang="zh-TW" altLang="en-US" dirty="0" smtClean="0"/>
              <a:t>主要著重於魔法的設定以及各個人物的職業</a:t>
            </a:r>
            <a:endParaRPr lang="zh-TW"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TotalTime>
  <Words>252</Words>
  <Application>Microsoft Office PowerPoint</Application>
  <PresentationFormat>如螢幕大小 (4:3)</PresentationFormat>
  <Paragraphs>36</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微軟正黑體</vt:lpstr>
      <vt:lpstr>Gill Sans MT</vt:lpstr>
      <vt:lpstr>Verdana</vt:lpstr>
      <vt:lpstr>Wingdings 2</vt:lpstr>
      <vt:lpstr>夏至</vt:lpstr>
      <vt:lpstr>齊格的指環</vt:lpstr>
      <vt:lpstr>大綱</vt:lpstr>
      <vt:lpstr>故事簡介</vt:lpstr>
      <vt:lpstr>故事流程圖</vt:lpstr>
      <vt:lpstr>故事流程圖</vt:lpstr>
      <vt:lpstr>第一部分-序章</vt:lpstr>
      <vt:lpstr>第二部分-尋找神器與同伴</vt:lpstr>
      <vt:lpstr>第三部分-屠龍</vt:lpstr>
      <vt:lpstr>Neo4j展示</vt:lpstr>
      <vt:lpstr>WIKI展示</vt:lpstr>
      <vt:lpstr>故事本體展示</vt:lpstr>
      <vt:lpstr>感謝你的聆聽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齊格的指環</dc:title>
  <dc:creator>Charles Tu</dc:creator>
  <cp:lastModifiedBy>施囿維</cp:lastModifiedBy>
  <cp:revision>7</cp:revision>
  <dcterms:created xsi:type="dcterms:W3CDTF">2020-06-30T12:02:59Z</dcterms:created>
  <dcterms:modified xsi:type="dcterms:W3CDTF">2020-07-02T18:54:33Z</dcterms:modified>
</cp:coreProperties>
</file>