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54.236.17.184/mediawiki/index.php/%E9%A6%96%E9%A0%8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54.236.17.184/story/%E9%BD%8A%E6%A0%BC%E7%9A%84%E6%8C%87%E7%92%B0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54.236.17.184/neo4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齊格的指環</a:t>
            </a:r>
            <a:endParaRPr lang="zh-TW" altLang="en-US" dirty="0"/>
          </a:p>
        </p:txBody>
      </p:sp>
      <p:pic>
        <p:nvPicPr>
          <p:cNvPr id="6" name="內容版面配置區 5" descr="landscape_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357298"/>
            <a:ext cx="7858180" cy="4414087"/>
          </a:xfrm>
        </p:spPr>
      </p:pic>
      <p:sp>
        <p:nvSpPr>
          <p:cNvPr id="7" name="文字方塊 6"/>
          <p:cNvSpPr txBox="1"/>
          <p:nvPr/>
        </p:nvSpPr>
        <p:spPr>
          <a:xfrm>
            <a:off x="6215074" y="614364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第二組 凃仲謙</a:t>
            </a:r>
            <a:r>
              <a:rPr lang="en-US" altLang="zh-TW" dirty="0" smtClean="0"/>
              <a:t>/</a:t>
            </a:r>
            <a:r>
              <a:rPr lang="zh-TW" altLang="en-US" dirty="0" smtClean="0"/>
              <a:t>施囿維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WIKI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WIKI</a:t>
            </a:r>
            <a:endParaRPr lang="zh-TW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116"/>
            <a:ext cx="9144000" cy="44886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00562" y="6429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主要著重於撰寫人事物的背景故事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故事本體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齊格的指環</a:t>
            </a:r>
            <a:endParaRPr lang="zh-TW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071678"/>
            <a:ext cx="8215338" cy="46286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72132" y="57148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以第三人稱的視角，</a:t>
            </a:r>
            <a:endParaRPr lang="en-US" altLang="zh-TW" dirty="0" smtClean="0"/>
          </a:p>
          <a:p>
            <a:r>
              <a:rPr lang="zh-TW" altLang="en-US" dirty="0" smtClean="0"/>
              <a:t>透過一連串的二選一來</a:t>
            </a:r>
            <a:endParaRPr lang="en-US" altLang="zh-TW" dirty="0" smtClean="0"/>
          </a:p>
          <a:p>
            <a:r>
              <a:rPr lang="zh-TW" altLang="en-US" dirty="0" smtClean="0"/>
              <a:t>左右主角們的命運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57356" y="2786058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感謝你的聆聽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故事大綱與故事設計介紹</a:t>
            </a:r>
            <a:endParaRPr lang="en-US" altLang="zh-TW" dirty="0" smtClean="0"/>
          </a:p>
          <a:p>
            <a:r>
              <a:rPr lang="en-US" altLang="zh-TW" dirty="0" smtClean="0"/>
              <a:t>Neo4j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WIKI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zh-TW" altLang="en-US" dirty="0" smtClean="0"/>
              <a:t>故事本體</a:t>
            </a:r>
            <a:r>
              <a:rPr lang="zh-TW" altLang="en-US" dirty="0" smtClean="0"/>
              <a:t>展示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故事簡介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在中古世紀末的西歐，為了討伐威脅人們生活的惡龍</a:t>
            </a:r>
            <a:r>
              <a:rPr lang="en-US" altLang="zh-TW" dirty="0" smtClean="0"/>
              <a:t>-</a:t>
            </a:r>
            <a:r>
              <a:rPr lang="zh-TW" altLang="en-US" dirty="0" smtClean="0"/>
              <a:t>法夫納，嚮往騎士精神的年輕騎士齊格與嚮往魔法同為騎士的好友弗里德，受到領主</a:t>
            </a:r>
            <a:r>
              <a:rPr lang="en-US" altLang="zh-TW" dirty="0" smtClean="0"/>
              <a:t>『</a:t>
            </a:r>
            <a:r>
              <a:rPr lang="zh-TW" altLang="en-US" dirty="0" smtClean="0"/>
              <a:t>獅心王</a:t>
            </a:r>
            <a:r>
              <a:rPr lang="en-US" altLang="zh-TW" dirty="0" smtClean="0"/>
              <a:t>-</a:t>
            </a:r>
            <a:r>
              <a:rPr lang="zh-TW" altLang="en-US" dirty="0" smtClean="0"/>
              <a:t>理查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的命令，踏上了尋找傳說神器的</a:t>
            </a:r>
            <a:r>
              <a:rPr lang="zh-TW" altLang="en-US" dirty="0" smtClean="0"/>
              <a:t>旅途。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簡</a:t>
            </a:r>
            <a:r>
              <a:rPr lang="zh-TW" altLang="en-US" dirty="0" smtClean="0"/>
              <a:t>言</a:t>
            </a:r>
            <a:r>
              <a:rPr lang="zh-TW" altLang="en-US" dirty="0" smtClean="0"/>
              <a:t>之就是主角齊格與弗里德兩人尋找</a:t>
            </a:r>
            <a:r>
              <a:rPr lang="zh-TW" altLang="en-US" dirty="0" smtClean="0"/>
              <a:t>神</a:t>
            </a:r>
            <a:r>
              <a:rPr lang="zh-TW" altLang="en-US" dirty="0" smtClean="0"/>
              <a:t>器一同踏上屠龍之旅的物語。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故事流程圖</a:t>
            </a:r>
            <a:endParaRPr lang="zh-TW" altLang="en-US" dirty="0"/>
          </a:p>
        </p:txBody>
      </p:sp>
      <p:pic>
        <p:nvPicPr>
          <p:cNvPr id="4" name="內容版面配置區 3" descr="劇情大綱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6219" y="1571612"/>
            <a:ext cx="8007781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故事流程圖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總共可以分成三個部分</a:t>
            </a:r>
            <a:r>
              <a:rPr lang="zh-TW" altLang="en-US" dirty="0" smtClean="0"/>
              <a:t>、四條故事線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序章</a:t>
            </a:r>
            <a:endParaRPr lang="zh-TW" altLang="en-US" dirty="0"/>
          </a:p>
        </p:txBody>
      </p:sp>
      <p:pic>
        <p:nvPicPr>
          <p:cNvPr id="5" name="內容版面配置區 4" descr="劇情大綱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644650" y="2101850"/>
            <a:ext cx="7499350" cy="3492500"/>
          </a:xfrm>
        </p:spPr>
      </p:pic>
      <p:sp>
        <p:nvSpPr>
          <p:cNvPr id="8" name="文字方塊 7"/>
          <p:cNvSpPr txBox="1"/>
          <p:nvPr/>
        </p:nvSpPr>
        <p:spPr>
          <a:xfrm>
            <a:off x="1857356" y="178592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和主角一同遊歷城市，介紹世界觀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 smtClean="0"/>
              <a:t>TWINE</a:t>
            </a:r>
            <a:r>
              <a:rPr lang="zh-TW" altLang="en-US" dirty="0" smtClean="0"/>
              <a:t>之中黃色的節點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尋找神器與同伴</a:t>
            </a:r>
            <a:endParaRPr lang="zh-TW" altLang="en-US" dirty="0"/>
          </a:p>
        </p:txBody>
      </p:sp>
      <p:pic>
        <p:nvPicPr>
          <p:cNvPr id="4" name="內容版面配置區 3" descr="劇情大綱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502" y="1888098"/>
            <a:ext cx="8687948" cy="4541298"/>
          </a:xfrm>
        </p:spPr>
      </p:pic>
      <p:sp>
        <p:nvSpPr>
          <p:cNvPr id="5" name="文字方塊 4"/>
          <p:cNvSpPr txBox="1"/>
          <p:nvPr/>
        </p:nvSpPr>
        <p:spPr>
          <a:xfrm>
            <a:off x="1285852" y="142873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根據選擇不同，同伴會離去與留下</a:t>
            </a:r>
            <a:endParaRPr lang="en-US" altLang="zh-TW" dirty="0" smtClean="0"/>
          </a:p>
          <a:p>
            <a:r>
              <a:rPr lang="zh-TW" altLang="en-US" dirty="0" smtClean="0"/>
              <a:t>導致走向不同的故事線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屠龍</a:t>
            </a:r>
            <a:endParaRPr lang="zh-TW" altLang="en-US" dirty="0"/>
          </a:p>
        </p:txBody>
      </p:sp>
      <p:pic>
        <p:nvPicPr>
          <p:cNvPr id="4" name="內容版面配置區 3" descr="劇情大綱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027" y="1928802"/>
            <a:ext cx="9176027" cy="4357718"/>
          </a:xfrm>
        </p:spPr>
      </p:pic>
      <p:sp>
        <p:nvSpPr>
          <p:cNvPr id="5" name="文字方塊 4"/>
          <p:cNvSpPr txBox="1"/>
          <p:nvPr/>
        </p:nvSpPr>
        <p:spPr>
          <a:xfrm>
            <a:off x="6000760" y="57148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最終結局，根據選擇不同</a:t>
            </a:r>
            <a:endParaRPr lang="en-US" altLang="zh-TW" dirty="0" smtClean="0"/>
          </a:p>
          <a:p>
            <a:r>
              <a:rPr lang="zh-TW" altLang="en-US" dirty="0" smtClean="0"/>
              <a:t>各條線會</a:t>
            </a:r>
            <a:r>
              <a:rPr lang="zh-TW" altLang="en-US" dirty="0" smtClean="0"/>
              <a:t>迎</a:t>
            </a:r>
            <a:r>
              <a:rPr lang="zh-TW" altLang="en-US" dirty="0" smtClean="0"/>
              <a:t>來各自的</a:t>
            </a:r>
            <a:endParaRPr lang="en-US" altLang="zh-TW" dirty="0" smtClean="0"/>
          </a:p>
          <a:p>
            <a:r>
              <a:rPr lang="en-US" altLang="zh-TW" dirty="0" smtClean="0"/>
              <a:t>Happy End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Bad End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Neo4j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知識架構</a:t>
            </a:r>
            <a:endParaRPr lang="zh-TW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071678"/>
            <a:ext cx="5786478" cy="45701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57686" y="6429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主要著重於魔法的設定以及各個人物的職業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252</Words>
  <PresentationFormat>如螢幕大小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齊格的指環</vt:lpstr>
      <vt:lpstr>大綱</vt:lpstr>
      <vt:lpstr>故事簡介</vt:lpstr>
      <vt:lpstr>故事流程圖</vt:lpstr>
      <vt:lpstr>故事流程圖</vt:lpstr>
      <vt:lpstr>第一部分-序章</vt:lpstr>
      <vt:lpstr>第二部分-尋找神器與同伴</vt:lpstr>
      <vt:lpstr>第三部分-屠龍</vt:lpstr>
      <vt:lpstr>Neo4j展示</vt:lpstr>
      <vt:lpstr>WIKI展示</vt:lpstr>
      <vt:lpstr>故事本體展示</vt:lpstr>
      <vt:lpstr>感謝你的聆聽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齊格的指環</dc:title>
  <dc:creator>Charles Tu</dc:creator>
  <cp:lastModifiedBy>Charles Tu</cp:lastModifiedBy>
  <cp:revision>6</cp:revision>
  <dcterms:created xsi:type="dcterms:W3CDTF">2020-06-30T12:02:59Z</dcterms:created>
  <dcterms:modified xsi:type="dcterms:W3CDTF">2020-07-02T15:38:58Z</dcterms:modified>
</cp:coreProperties>
</file>