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83bce0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83bce0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83bce0a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83bce0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e83bce0a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e83bce0a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e83bce0a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e83bce0a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83bce0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83bce0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83bce0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83bce0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83bce0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83bce0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83bce0a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83bce0a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.png"/><Relationship Id="rId11" Type="http://schemas.openxmlformats.org/officeDocument/2006/relationships/slide" Target="/ppt/slides/slide7.xml"/><Relationship Id="rId10" Type="http://schemas.openxmlformats.org/officeDocument/2006/relationships/slide" Target="/ppt/slides/slide7.xml"/><Relationship Id="rId13" Type="http://schemas.openxmlformats.org/officeDocument/2006/relationships/slide" Target="/ppt/slides/slide7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9" Type="http://schemas.openxmlformats.org/officeDocument/2006/relationships/slide" Target="/ppt/slides/slide6.xml"/><Relationship Id="rId15" Type="http://schemas.openxmlformats.org/officeDocument/2006/relationships/slide" Target="/ppt/slides/slide8.xml"/><Relationship Id="rId14" Type="http://schemas.openxmlformats.org/officeDocument/2006/relationships/slide" Target="/ppt/slides/slide8.xml"/><Relationship Id="rId17" Type="http://schemas.openxmlformats.org/officeDocument/2006/relationships/slide" Target="/ppt/slides/slide8.xml"/><Relationship Id="rId16" Type="http://schemas.openxmlformats.org/officeDocument/2006/relationships/slide" Target="/ppt/slides/slide8.xml"/><Relationship Id="rId5" Type="http://schemas.openxmlformats.org/officeDocument/2006/relationships/slide" Target="/ppt/slides/slide5.xml"/><Relationship Id="rId19" Type="http://schemas.openxmlformats.org/officeDocument/2006/relationships/slide" Target="/ppt/slides/slide8.xml"/><Relationship Id="rId6" Type="http://schemas.openxmlformats.org/officeDocument/2006/relationships/slide" Target="/ppt/slides/slide5.xml"/><Relationship Id="rId18" Type="http://schemas.openxmlformats.org/officeDocument/2006/relationships/slide" Target="/ppt/slides/slide8.xml"/><Relationship Id="rId7" Type="http://schemas.openxmlformats.org/officeDocument/2006/relationships/slide" Target="/ppt/slides/slide6.xml"/><Relationship Id="rId8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17550" y="2701425"/>
            <a:ext cx="4475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Get to the point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89" y="744825"/>
            <a:ext cx="4213823" cy="231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8737800" cy="9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השירותים של Navi Tech Aid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הופכים מידע טכני לכלים פרקטיים, מפשטים תהליכים מורכבים ומבטיחים שהידע הנכון יגיע לאנשים הנכונים.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1. הנפשות טכניות והדמיות ויזואליות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🎬 </a:t>
            </a:r>
            <a:r>
              <a:rPr b="1" lang="en-GB" sz="1100">
                <a:solidFill>
                  <a:schemeClr val="dk1"/>
                </a:solidFill>
              </a:rPr>
              <a:t>אנימציות דו-ממד ותלת-ממד</a:t>
            </a:r>
            <a:r>
              <a:rPr lang="en-GB" sz="1100">
                <a:solidFill>
                  <a:schemeClr val="dk1"/>
                </a:solidFill>
              </a:rPr>
              <a:t> לתהליכי הרכבה, כיול ותחזוקה.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🔍 </a:t>
            </a:r>
            <a:r>
              <a:rPr b="1" lang="en-GB" sz="1100">
                <a:solidFill>
                  <a:schemeClr val="dk1"/>
                </a:solidFill>
              </a:rPr>
              <a:t>המחשות ויזואליות</a:t>
            </a:r>
            <a:r>
              <a:rPr lang="en-GB" sz="1100">
                <a:solidFill>
                  <a:schemeClr val="dk1"/>
                </a:solidFill>
              </a:rPr>
              <a:t> לתהליכים בלתי נראים כמו אופטיקה ואלקטרומגנטיות.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📚 </a:t>
            </a:r>
            <a:r>
              <a:rPr b="1" lang="en-GB" sz="1100">
                <a:solidFill>
                  <a:schemeClr val="dk1"/>
                </a:solidFill>
              </a:rPr>
              <a:t>יצירת סרטוני הדרכה</a:t>
            </a:r>
            <a:r>
              <a:rPr lang="en-GB" sz="1100">
                <a:solidFill>
                  <a:schemeClr val="dk1"/>
                </a:solidFill>
              </a:rPr>
              <a:t> להעברת ידע טכני בצורה ברורה.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פתרונות בינה מלאכותית מותאמים אישית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🤖 </a:t>
            </a:r>
            <a:r>
              <a:rPr b="1" lang="en-GB" sz="1100">
                <a:solidFill>
                  <a:schemeClr val="dk1"/>
                </a:solidFill>
              </a:rPr>
              <a:t>מערכות AI חכמות</a:t>
            </a:r>
            <a:r>
              <a:rPr lang="en-GB" sz="1100">
                <a:solidFill>
                  <a:schemeClr val="dk1"/>
                </a:solidFill>
              </a:rPr>
              <a:t> לשיפור הנגישות לידע והנחיות עבודה.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💾 </a:t>
            </a:r>
            <a:r>
              <a:rPr b="1" lang="en-GB" sz="1100">
                <a:solidFill>
                  <a:schemeClr val="dk1"/>
                </a:solidFill>
              </a:rPr>
              <a:t>מודלי שפה גדולים (LLM) לא מקוונים</a:t>
            </a:r>
            <a:r>
              <a:rPr lang="en-GB" sz="1100">
                <a:solidFill>
                  <a:schemeClr val="dk1"/>
                </a:solidFill>
              </a:rPr>
              <a:t> לתשאול מאגרי ידע פנימיים.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⚙️ </a:t>
            </a:r>
            <a:r>
              <a:rPr b="1" lang="en-GB" sz="1100">
                <a:solidFill>
                  <a:schemeClr val="dk1"/>
                </a:solidFill>
              </a:rPr>
              <a:t>אוטומציה של תהליכי תיעוד</a:t>
            </a:r>
            <a:r>
              <a:rPr lang="en-GB" sz="1100">
                <a:solidFill>
                  <a:schemeClr val="dk1"/>
                </a:solidFill>
              </a:rPr>
              <a:t> והפקת תובנות לשיפור ביצועים.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 חיבור מידע בין מחלקות ובין טריטוריות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🔗 </a:t>
            </a:r>
            <a:r>
              <a:rPr b="1" lang="en-GB" sz="1100">
                <a:solidFill>
                  <a:schemeClr val="dk1"/>
                </a:solidFill>
              </a:rPr>
              <a:t>גשר בין פיתוח וייצור</a:t>
            </a:r>
            <a:r>
              <a:rPr lang="en-GB" sz="1100">
                <a:solidFill>
                  <a:schemeClr val="dk1"/>
                </a:solidFill>
              </a:rPr>
              <a:t> – תרגום ידע הנדסי להוראות מעשיות.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🌍 </a:t>
            </a:r>
            <a:r>
              <a:rPr b="1" lang="en-GB" sz="1100">
                <a:solidFill>
                  <a:schemeClr val="dk1"/>
                </a:solidFill>
              </a:rPr>
              <a:t>תרגום והנגשת ידע</a:t>
            </a:r>
            <a:r>
              <a:rPr lang="en-GB" sz="1100">
                <a:solidFill>
                  <a:schemeClr val="dk1"/>
                </a:solidFill>
              </a:rPr>
              <a:t> לצוותים גלובליים במגוון שפות.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📡 </a:t>
            </a:r>
            <a:r>
              <a:rPr b="1" lang="en-GB" sz="1100">
                <a:solidFill>
                  <a:schemeClr val="dk1"/>
                </a:solidFill>
              </a:rPr>
              <a:t>אינטגרציה בין מערכות מידע</a:t>
            </a:r>
            <a:r>
              <a:rPr lang="en-GB" sz="1100">
                <a:solidFill>
                  <a:schemeClr val="dk1"/>
                </a:solidFill>
              </a:rPr>
              <a:t> לייעול זרימת מידע פנים-ארגוני.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4. ניתוח תהליכים ואופטימיזציה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📊 </a:t>
            </a:r>
            <a:r>
              <a:rPr b="1" lang="en-GB" sz="1100">
                <a:solidFill>
                  <a:schemeClr val="dk1"/>
                </a:solidFill>
              </a:rPr>
              <a:t>ניתוחי תהליכים באתר או מרחוק</a:t>
            </a:r>
            <a:r>
              <a:rPr lang="en-GB" sz="1100">
                <a:solidFill>
                  <a:schemeClr val="dk1"/>
                </a:solidFill>
              </a:rPr>
              <a:t> לזיהוי בעיות ושיפור היעילות.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⚡ </a:t>
            </a:r>
            <a:r>
              <a:rPr b="1" lang="en-GB" sz="1100">
                <a:solidFill>
                  <a:schemeClr val="dk1"/>
                </a:solidFill>
              </a:rPr>
              <a:t>ייעול תהליכי ייצור, עיצוב ואבטיפוס</a:t>
            </a:r>
            <a:r>
              <a:rPr lang="en-GB" sz="1100">
                <a:solidFill>
                  <a:schemeClr val="dk1"/>
                </a:solidFill>
              </a:rPr>
              <a:t> להפחתת טעויות וחסכון בזמן.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5. שימור ידע והכשרה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📂 </a:t>
            </a:r>
            <a:r>
              <a:rPr b="1" lang="en-GB" sz="1100">
                <a:solidFill>
                  <a:schemeClr val="dk1"/>
                </a:solidFill>
              </a:rPr>
              <a:t>יצירת מאגרי ידע מובנים ונגישים</a:t>
            </a:r>
            <a:r>
              <a:rPr lang="en-GB" sz="1100">
                <a:solidFill>
                  <a:schemeClr val="dk1"/>
                </a:solidFill>
              </a:rPr>
              <a:t> לכל מחלקות הארגון.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🎓 </a:t>
            </a:r>
            <a:r>
              <a:rPr b="1" lang="en-GB" sz="1100">
                <a:solidFill>
                  <a:schemeClr val="dk1"/>
                </a:solidFill>
              </a:rPr>
              <a:t>בניית תוכניות הכשרה</a:t>
            </a:r>
            <a:r>
              <a:rPr lang="en-GB" sz="1100">
                <a:solidFill>
                  <a:schemeClr val="dk1"/>
                </a:solidFill>
              </a:rPr>
              <a:t> להעברת ידע מדויק ושימושי.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6. כתיבה טכנית ותרגום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📑 </a:t>
            </a:r>
            <a:r>
              <a:rPr b="1" lang="en-GB" sz="1100">
                <a:solidFill>
                  <a:schemeClr val="dk1"/>
                </a:solidFill>
              </a:rPr>
              <a:t>הפקת תיעוד מקצועי</a:t>
            </a:r>
            <a:r>
              <a:rPr lang="en-GB" sz="1100">
                <a:solidFill>
                  <a:schemeClr val="dk1"/>
                </a:solidFill>
              </a:rPr>
              <a:t> כולל וידאו, PDF והנפשות.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🗣️ </a:t>
            </a:r>
            <a:r>
              <a:rPr b="1" lang="en-GB" sz="1100">
                <a:solidFill>
                  <a:schemeClr val="dk1"/>
                </a:solidFill>
              </a:rPr>
              <a:t>תרגום מסמכים טכניים</a:t>
            </a:r>
            <a:r>
              <a:rPr lang="en-GB" sz="1100">
                <a:solidFill>
                  <a:schemeClr val="dk1"/>
                </a:solidFill>
              </a:rPr>
              <a:t> למגוון שפות בהתאמה תרבותית.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למה לבחור ב-Navi Tech Aid?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🚀 </a:t>
            </a:r>
            <a:r>
              <a:rPr b="1" lang="en-GB" sz="1100">
                <a:solidFill>
                  <a:schemeClr val="dk1"/>
                </a:solidFill>
              </a:rPr>
              <a:t>אנו לומדים את הצרכים ומפתחים פתרונות מותאמים אישית.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🎯 </a:t>
            </a:r>
            <a:r>
              <a:rPr b="1" lang="en-GB" sz="1100">
                <a:solidFill>
                  <a:schemeClr val="dk1"/>
                </a:solidFill>
              </a:rPr>
              <a:t>אנו מעבירים מידע קריטי בין מחלקות בצורה מדויקת וברורה.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🛠 </a:t>
            </a:r>
            <a:r>
              <a:rPr b="1" lang="en-GB" sz="1100">
                <a:solidFill>
                  <a:schemeClr val="dk1"/>
                </a:solidFill>
              </a:rPr>
              <a:t>תהליכים מובנים לעומק – ולא רק מבוצעים לפי הוראות.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📌 </a:t>
            </a:r>
            <a:r>
              <a:rPr b="1" lang="en-GB" sz="1100">
                <a:solidFill>
                  <a:schemeClr val="dk1"/>
                </a:solidFill>
              </a:rPr>
              <a:t>אנו משמרים ומסדירים ידע מקצועי כדי להבטיח המשכיות ודיוק.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8737800" cy="9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Navi Tech Aid Services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Transforming technical knowledge into practical tools, simplifying complex processes, and ensuring the right information reaches the right people.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1. Technical Animations &amp; Visual Simulations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🎬 </a:t>
            </a:r>
            <a:r>
              <a:rPr b="1" lang="en-GB" sz="1100">
                <a:solidFill>
                  <a:schemeClr val="dk1"/>
                </a:solidFill>
              </a:rPr>
              <a:t>2D &amp; 3D animations</a:t>
            </a:r>
            <a:r>
              <a:rPr lang="en-GB" sz="1100">
                <a:solidFill>
                  <a:schemeClr val="dk1"/>
                </a:solidFill>
              </a:rPr>
              <a:t> for assembly, calibration, and maintenance.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🔍 </a:t>
            </a:r>
            <a:r>
              <a:rPr b="1" lang="en-GB" sz="1100">
                <a:solidFill>
                  <a:schemeClr val="dk1"/>
                </a:solidFill>
              </a:rPr>
              <a:t>Visual representations</a:t>
            </a:r>
            <a:r>
              <a:rPr lang="en-GB" sz="1100">
                <a:solidFill>
                  <a:schemeClr val="dk1"/>
                </a:solidFill>
              </a:rPr>
              <a:t> of invisible processes like optics and electromagnetism.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📚 </a:t>
            </a:r>
            <a:r>
              <a:rPr b="1" lang="en-GB" sz="1100">
                <a:solidFill>
                  <a:schemeClr val="dk1"/>
                </a:solidFill>
              </a:rPr>
              <a:t>Instructional videos</a:t>
            </a:r>
            <a:r>
              <a:rPr lang="en-GB" sz="1100">
                <a:solidFill>
                  <a:schemeClr val="dk1"/>
                </a:solidFill>
              </a:rPr>
              <a:t> to clearly convey technical knowledge.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Customized AI Solutions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🤖 </a:t>
            </a:r>
            <a:r>
              <a:rPr b="1" lang="en-GB" sz="1100">
                <a:solidFill>
                  <a:schemeClr val="dk1"/>
                </a:solidFill>
              </a:rPr>
              <a:t>Smart AI systems</a:t>
            </a:r>
            <a:r>
              <a:rPr lang="en-GB" sz="1100">
                <a:solidFill>
                  <a:schemeClr val="dk1"/>
                </a:solidFill>
              </a:rPr>
              <a:t> to enhance knowledge accessibility and workflow guidance.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💾 </a:t>
            </a:r>
            <a:r>
              <a:rPr b="1" lang="en-GB" sz="1100">
                <a:solidFill>
                  <a:schemeClr val="dk1"/>
                </a:solidFill>
              </a:rPr>
              <a:t>Offline Large Language Models (LLM)</a:t>
            </a:r>
            <a:r>
              <a:rPr lang="en-GB" sz="1100">
                <a:solidFill>
                  <a:schemeClr val="dk1"/>
                </a:solidFill>
              </a:rPr>
              <a:t> for easy internal knowledge retrieval.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⚙️ </a:t>
            </a:r>
            <a:r>
              <a:rPr b="1" lang="en-GB" sz="1100">
                <a:solidFill>
                  <a:schemeClr val="dk1"/>
                </a:solidFill>
              </a:rPr>
              <a:t>Automated documentation processes</a:t>
            </a:r>
            <a:r>
              <a:rPr lang="en-GB" sz="1100">
                <a:solidFill>
                  <a:schemeClr val="dk1"/>
                </a:solidFill>
              </a:rPr>
              <a:t> to optimize performance.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 Information Flow Between Departments &amp; Territories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🔗 </a:t>
            </a:r>
            <a:r>
              <a:rPr b="1" lang="en-GB" sz="1100">
                <a:solidFill>
                  <a:schemeClr val="dk1"/>
                </a:solidFill>
              </a:rPr>
              <a:t>Bridging R&amp;D and Manufacturing</a:t>
            </a:r>
            <a:r>
              <a:rPr lang="en-GB" sz="1100">
                <a:solidFill>
                  <a:schemeClr val="dk1"/>
                </a:solidFill>
              </a:rPr>
              <a:t> – translating engineering knowledge into practical instructions.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🌍 </a:t>
            </a:r>
            <a:r>
              <a:rPr b="1" lang="en-GB" sz="1100">
                <a:solidFill>
                  <a:schemeClr val="dk1"/>
                </a:solidFill>
              </a:rPr>
              <a:t>Translating and adapting knowledge</a:t>
            </a:r>
            <a:r>
              <a:rPr lang="en-GB" sz="1100">
                <a:solidFill>
                  <a:schemeClr val="dk1"/>
                </a:solidFill>
              </a:rPr>
              <a:t> for global teams in multiple languages.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📡 </a:t>
            </a:r>
            <a:r>
              <a:rPr b="1" lang="en-GB" sz="1100">
                <a:solidFill>
                  <a:schemeClr val="dk1"/>
                </a:solidFill>
              </a:rPr>
              <a:t>System integration</a:t>
            </a:r>
            <a:r>
              <a:rPr lang="en-GB" sz="1100">
                <a:solidFill>
                  <a:schemeClr val="dk1"/>
                </a:solidFill>
              </a:rPr>
              <a:t> for streamlined internal information flow.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4. Process Analysis &amp; Optimization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📊 </a:t>
            </a:r>
            <a:r>
              <a:rPr b="1" lang="en-GB" sz="1100">
                <a:solidFill>
                  <a:schemeClr val="dk1"/>
                </a:solidFill>
              </a:rPr>
              <a:t>On-site or remote process analysis</a:t>
            </a:r>
            <a:r>
              <a:rPr lang="en-GB" sz="1100">
                <a:solidFill>
                  <a:schemeClr val="dk1"/>
                </a:solidFill>
              </a:rPr>
              <a:t> to identify inefficiencies and improve workflows.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⚡ </a:t>
            </a:r>
            <a:r>
              <a:rPr b="1" lang="en-GB" sz="1100">
                <a:solidFill>
                  <a:schemeClr val="dk1"/>
                </a:solidFill>
              </a:rPr>
              <a:t>Optimizing production, design, and prototyping</a:t>
            </a:r>
            <a:r>
              <a:rPr lang="en-GB" sz="1100">
                <a:solidFill>
                  <a:schemeClr val="dk1"/>
                </a:solidFill>
              </a:rPr>
              <a:t> to reduce errors and save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5. Knowledge Retention &amp; Training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📂 </a:t>
            </a:r>
            <a:r>
              <a:rPr b="1" lang="en-GB" sz="1100">
                <a:solidFill>
                  <a:schemeClr val="dk1"/>
                </a:solidFill>
              </a:rPr>
              <a:t>Creating structured and accessible knowledge repositories</a:t>
            </a:r>
            <a:r>
              <a:rPr lang="en-GB" sz="1100">
                <a:solidFill>
                  <a:schemeClr val="dk1"/>
                </a:solidFill>
              </a:rPr>
              <a:t> for all departments.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🎓 </a:t>
            </a:r>
            <a:r>
              <a:rPr b="1" lang="en-GB" sz="1100">
                <a:solidFill>
                  <a:schemeClr val="dk1"/>
                </a:solidFill>
              </a:rPr>
              <a:t>Developing training programs</a:t>
            </a:r>
            <a:r>
              <a:rPr lang="en-GB" sz="1100">
                <a:solidFill>
                  <a:schemeClr val="dk1"/>
                </a:solidFill>
              </a:rPr>
              <a:t> to ensure accurate and effective knowledge transfer.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6. Technical Writing &amp; Translation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📑 </a:t>
            </a:r>
            <a:r>
              <a:rPr b="1" lang="en-GB" sz="1100">
                <a:solidFill>
                  <a:schemeClr val="dk1"/>
                </a:solidFill>
              </a:rPr>
              <a:t>Producing professional documentation</a:t>
            </a:r>
            <a:r>
              <a:rPr lang="en-GB" sz="1100">
                <a:solidFill>
                  <a:schemeClr val="dk1"/>
                </a:solidFill>
              </a:rPr>
              <a:t>, including videos, PDFs, and animations.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🗣️ </a:t>
            </a:r>
            <a:r>
              <a:rPr b="1" lang="en-GB" sz="1100">
                <a:solidFill>
                  <a:schemeClr val="dk1"/>
                </a:solidFill>
              </a:rPr>
              <a:t>Translating technical documents</a:t>
            </a:r>
            <a:r>
              <a:rPr lang="en-GB" sz="1100">
                <a:solidFill>
                  <a:schemeClr val="dk1"/>
                </a:solidFill>
              </a:rPr>
              <a:t> into multiple languages with cultural adaptation.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Why Choose Navi Tech Aid?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🚀 </a:t>
            </a:r>
            <a:r>
              <a:rPr b="1" lang="en-GB" sz="1100">
                <a:solidFill>
                  <a:schemeClr val="dk1"/>
                </a:solidFill>
              </a:rPr>
              <a:t>We study needs and develop tailored solutions.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🎯 </a:t>
            </a:r>
            <a:r>
              <a:rPr b="1" lang="en-GB" sz="1100">
                <a:solidFill>
                  <a:schemeClr val="dk1"/>
                </a:solidFill>
              </a:rPr>
              <a:t>We delegate critical information across departments accurately and clearly.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🛠 </a:t>
            </a:r>
            <a:r>
              <a:rPr b="1" lang="en-GB" sz="1100">
                <a:solidFill>
                  <a:schemeClr val="dk1"/>
                </a:solidFill>
              </a:rPr>
              <a:t>Processes are fully understood – not just followed.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📌 </a:t>
            </a:r>
            <a:r>
              <a:rPr b="1" lang="en-GB" sz="1100">
                <a:solidFill>
                  <a:schemeClr val="dk1"/>
                </a:solidFill>
              </a:rPr>
              <a:t>We preserve and standardize expert knowledge for continuity and precision.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71750" y="2257125"/>
            <a:ext cx="8283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Study the needs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and develop 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specific 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solutions.</a:t>
            </a:r>
            <a:endParaRPr b="1"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Delegate critical information 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across departments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 b="1"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Processes are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fully understood - not just followed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 b="1"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reserving 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standardizing </a:t>
            </a:r>
            <a:r>
              <a:rPr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expert knowledge</a:t>
            </a:r>
            <a:r>
              <a:rPr b="1" lang="en-GB" sz="2000">
                <a:solidFill>
                  <a:schemeClr val="lt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430225" y="1135025"/>
            <a:ext cx="82836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82D4C"/>
                </a:solidFill>
                <a:latin typeface="Lexend"/>
                <a:ea typeface="Lexend"/>
                <a:cs typeface="Lexend"/>
                <a:sym typeface="Lexend"/>
              </a:rPr>
              <a:t>Get to the point</a:t>
            </a:r>
            <a:endParaRPr b="1" sz="4000">
              <a:solidFill>
                <a:srgbClr val="082D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68622" y="239875"/>
            <a:ext cx="1102651" cy="6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30200" y="2299225"/>
            <a:ext cx="828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Study the needs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and develop </a:t>
            </a: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specific</a:t>
            </a:r>
            <a:r>
              <a:rPr b="1"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solutions that ensure 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Technical &amp; Practical expertise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are not just recorded, but </a:t>
            </a: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fully </a:t>
            </a:r>
            <a:r>
              <a:rPr b="1" lang="en-GB" sz="200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understood and </a:t>
            </a: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communicated</a:t>
            </a:r>
            <a:r>
              <a:rPr b="1"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to be accessible Whenever and Wherever they are needed.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430225" y="1135025"/>
            <a:ext cx="82836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82D4C"/>
                </a:solidFill>
                <a:latin typeface="Lexend"/>
                <a:ea typeface="Lexend"/>
                <a:cs typeface="Lexend"/>
                <a:sym typeface="Lexend"/>
              </a:rPr>
              <a:t>Our Core Mission</a:t>
            </a:r>
            <a:endParaRPr b="1" sz="4000">
              <a:solidFill>
                <a:srgbClr val="082D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2" y="239875"/>
            <a:ext cx="1102651" cy="6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30200" y="2316800"/>
            <a:ext cx="828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Delegate critical information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across departments. </a:t>
            </a:r>
            <a:b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Bridging the gap between Engineering and </a:t>
            </a:r>
            <a:r>
              <a:rPr lang="en-GB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manufacturing 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finance </a:t>
            </a:r>
            <a:r>
              <a:rPr lang="en-GB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logistics, Support and Training. Our role is to </a:t>
            </a:r>
            <a:r>
              <a:rPr b="1"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Translate complex processes into clear, actionable guidance.</a:t>
            </a:r>
            <a:endParaRPr b="1"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430225" y="1135025"/>
            <a:ext cx="82836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82D4C"/>
                </a:solidFill>
                <a:latin typeface="Lexend"/>
                <a:ea typeface="Lexend"/>
                <a:cs typeface="Lexend"/>
                <a:sym typeface="Lexend"/>
              </a:rPr>
              <a:t>What We Do</a:t>
            </a:r>
            <a:endParaRPr b="1" sz="4000">
              <a:solidFill>
                <a:srgbClr val="082D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2" y="239875"/>
            <a:ext cx="1102651" cy="6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30225" y="2310950"/>
            <a:ext cx="828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Seeing is understanding.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transforming complex concepts into illustrations, animations, and structured documentation:</a:t>
            </a:r>
            <a:b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to bridge knowledge gaps - we ensure that</a:t>
            </a:r>
            <a:b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every Adjustment, Calibration and Decision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is </a:t>
            </a: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fully understood - not just followed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9"/>
          <p:cNvSpPr txBox="1"/>
          <p:nvPr>
            <p:ph type="ctrTitle"/>
          </p:nvPr>
        </p:nvSpPr>
        <p:spPr>
          <a:xfrm>
            <a:off x="430225" y="1135025"/>
            <a:ext cx="82836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82D4C"/>
                </a:solidFill>
                <a:latin typeface="Lexend"/>
                <a:ea typeface="Lexend"/>
                <a:cs typeface="Lexend"/>
                <a:sym typeface="Lexend"/>
              </a:rPr>
              <a:t>How We Do It</a:t>
            </a:r>
            <a:endParaRPr b="1" sz="4000">
              <a:solidFill>
                <a:srgbClr val="082D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2" y="239875"/>
            <a:ext cx="1102651" cy="6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30225" y="2310950"/>
            <a:ext cx="828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Clear, structured knowledge transfer reduces errors, improves efficiency, and ensures long-term operational stability.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By </a:t>
            </a:r>
            <a:r>
              <a:rPr b="1" lang="en-GB" sz="20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preserving and standardizing expert knowledge</a:t>
            </a:r>
            <a:r>
              <a:rPr lang="en-GB" sz="2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, we make sure critical processes remain reliable regardless of personnel changes or location</a:t>
            </a:r>
            <a:endParaRPr sz="2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20"/>
          <p:cNvSpPr txBox="1"/>
          <p:nvPr>
            <p:ph type="ctrTitle"/>
          </p:nvPr>
        </p:nvSpPr>
        <p:spPr>
          <a:xfrm>
            <a:off x="430225" y="1135025"/>
            <a:ext cx="82836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82D4C"/>
                </a:solidFill>
                <a:latin typeface="Lexend"/>
                <a:ea typeface="Lexend"/>
                <a:cs typeface="Lexend"/>
                <a:sym typeface="Lexend"/>
              </a:rPr>
              <a:t>Why It Matters</a:t>
            </a:r>
            <a:endParaRPr b="1" sz="4000">
              <a:solidFill>
                <a:srgbClr val="082D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2" y="239875"/>
            <a:ext cx="1102651" cy="6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