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4" autoAdjust="0"/>
  </p:normalViewPr>
  <p:slideViewPr>
    <p:cSldViewPr snapToGrid="0">
      <p:cViewPr varScale="1">
        <p:scale>
          <a:sx n="111" d="100"/>
          <a:sy n="111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2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1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5508-5FCB-414B-B701-0D7C48DF9CF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5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6828" y="13062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紅玫瑰與白玫瑰</a:t>
            </a:r>
            <a:endParaRPr lang="en-US" altLang="zh-TW" sz="3600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3007091" y="3414048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振保</a:t>
            </a:r>
            <a:endParaRPr lang="zh-TW" altLang="en-US" sz="4000" dirty="0"/>
          </a:p>
        </p:txBody>
      </p:sp>
      <p:sp>
        <p:nvSpPr>
          <p:cNvPr id="6" name="圓角矩形 5"/>
          <p:cNvSpPr/>
          <p:nvPr/>
        </p:nvSpPr>
        <p:spPr>
          <a:xfrm>
            <a:off x="2189765" y="946019"/>
            <a:ext cx="3006252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巴黎的妓女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692891" y="1718905"/>
            <a:ext cx="0" cy="16951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454738" y="3414048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玫瑰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4378691" y="5882077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嬌蕊</a:t>
            </a:r>
          </a:p>
        </p:txBody>
      </p:sp>
      <p:cxnSp>
        <p:nvCxnSpPr>
          <p:cNvPr id="12" name="直線單箭頭接點 11"/>
          <p:cNvCxnSpPr>
            <a:stCxn id="5" idx="3"/>
            <a:endCxn id="15" idx="1"/>
          </p:cNvCxnSpPr>
          <p:nvPr/>
        </p:nvCxnSpPr>
        <p:spPr>
          <a:xfrm>
            <a:off x="4378691" y="3800491"/>
            <a:ext cx="1180754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2"/>
            <a:endCxn id="10" idx="0"/>
          </p:cNvCxnSpPr>
          <p:nvPr/>
        </p:nvCxnSpPr>
        <p:spPr>
          <a:xfrm>
            <a:off x="3692891" y="4186934"/>
            <a:ext cx="1371600" cy="1695143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9445" y="3414048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煙鸝</a:t>
            </a:r>
          </a:p>
        </p:txBody>
      </p:sp>
      <p:cxnSp>
        <p:nvCxnSpPr>
          <p:cNvPr id="17" name="直線單箭頭接點 16"/>
          <p:cNvCxnSpPr>
            <a:stCxn id="5" idx="1"/>
            <a:endCxn id="9" idx="3"/>
          </p:cNvCxnSpPr>
          <p:nvPr/>
        </p:nvCxnSpPr>
        <p:spPr>
          <a:xfrm flipH="1">
            <a:off x="1826338" y="3800491"/>
            <a:ext cx="11807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040" y="2381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一夜情對象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2093548" y="418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初戀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45902" y="418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夫妻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244820" y="1042982"/>
            <a:ext cx="4777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巴黎的妓女是振保第</a:t>
            </a:r>
            <a:r>
              <a:rPr lang="zh-TW" altLang="en-US" dirty="0"/>
              <a:t>一</a:t>
            </a:r>
            <a:r>
              <a:rPr lang="zh-TW" altLang="en-US" dirty="0" smtClean="0"/>
              <a:t>次一</a:t>
            </a:r>
            <a:r>
              <a:rPr lang="zh-TW" altLang="en-US" dirty="0"/>
              <a:t>夜</a:t>
            </a:r>
            <a:r>
              <a:rPr lang="zh-TW" altLang="en-US" dirty="0" smtClean="0"/>
              <a:t>情的對象，當時的他被情慾沖昏了頭，覺得相當的羞恥，從此決定做自己的主人。</a:t>
            </a:r>
            <a:endParaRPr lang="en-US" altLang="zh-TW" dirty="0" smtClean="0"/>
          </a:p>
          <a:p>
            <a:r>
              <a:rPr lang="zh-TW" altLang="en-US" dirty="0" smtClean="0"/>
              <a:t>玫瑰是他第一個愛上的女人，可因為現實他必須離開他，縱使玫瑰再怎麼挽留，他終究選擇做自己的主人。</a:t>
            </a:r>
            <a:endParaRPr lang="en-US" altLang="zh-TW" dirty="0" smtClean="0"/>
          </a:p>
          <a:p>
            <a:r>
              <a:rPr lang="zh-TW" altLang="en-US" dirty="0" smtClean="0"/>
              <a:t>嬌蕊是他朋友的老婆，但他卻管不住自己的感情陷了進去，最後因為事情快鬧大了，振保才離開她。</a:t>
            </a:r>
            <a:endParaRPr lang="en-US" altLang="zh-TW" dirty="0" smtClean="0"/>
          </a:p>
          <a:p>
            <a:r>
              <a:rPr lang="zh-TW" altLang="en-US" dirty="0" smtClean="0"/>
              <a:t>煙鸝是他在離開嬌蕊後娶的妻子，但他卻不怎麼愛她，在發現她其實有外遇後更是在外面拈花惹草。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1635491" y="5882077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士洪</a:t>
            </a:r>
            <a:endParaRPr lang="zh-TW" altLang="en-US" sz="4000" dirty="0"/>
          </a:p>
        </p:txBody>
      </p:sp>
      <p:cxnSp>
        <p:nvCxnSpPr>
          <p:cNvPr id="53" name="直線單箭頭接點 52"/>
          <p:cNvCxnSpPr>
            <a:stCxn id="5" idx="2"/>
            <a:endCxn id="51" idx="0"/>
          </p:cNvCxnSpPr>
          <p:nvPr/>
        </p:nvCxnSpPr>
        <p:spPr>
          <a:xfrm flipH="1">
            <a:off x="2321291" y="4186934"/>
            <a:ext cx="1371600" cy="1695143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775040" y="4965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相愛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1" idx="3"/>
            <a:endCxn id="10" idx="1"/>
          </p:cNvCxnSpPr>
          <p:nvPr/>
        </p:nvCxnSpPr>
        <p:spPr>
          <a:xfrm>
            <a:off x="3007091" y="6268520"/>
            <a:ext cx="13716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369725" y="569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夫妻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964411" y="4959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朋友</a:t>
            </a:r>
            <a:endParaRPr lang="zh-TW" altLang="en-US" dirty="0"/>
          </a:p>
        </p:txBody>
      </p:sp>
      <p:sp>
        <p:nvSpPr>
          <p:cNvPr id="62" name="圓角矩形 61"/>
          <p:cNvSpPr/>
          <p:nvPr/>
        </p:nvSpPr>
        <p:spPr>
          <a:xfrm>
            <a:off x="5559445" y="1835126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裁縫</a:t>
            </a:r>
            <a:endParaRPr lang="zh-TW" altLang="en-US" sz="4000" dirty="0"/>
          </a:p>
        </p:txBody>
      </p:sp>
      <p:cxnSp>
        <p:nvCxnSpPr>
          <p:cNvPr id="64" name="直線單箭頭接點 63"/>
          <p:cNvCxnSpPr>
            <a:stCxn id="15" idx="0"/>
            <a:endCxn id="62" idx="2"/>
          </p:cNvCxnSpPr>
          <p:nvPr/>
        </p:nvCxnSpPr>
        <p:spPr>
          <a:xfrm flipV="1">
            <a:off x="6245245" y="2608012"/>
            <a:ext cx="0" cy="806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005447" y="2864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外</a:t>
            </a:r>
            <a:r>
              <a:rPr lang="zh-TW" altLang="en-US" dirty="0"/>
              <a:t>遇</a:t>
            </a:r>
            <a:r>
              <a:rPr lang="zh-TW" altLang="en-US" dirty="0" smtClean="0"/>
              <a:t>對象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8365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2142" y="2177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我的故</a:t>
            </a:r>
            <a:r>
              <a:rPr lang="zh-TW" altLang="en-US" sz="3600" dirty="0"/>
              <a:t>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36033" y="2020676"/>
            <a:ext cx="1308749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男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sp>
        <p:nvSpPr>
          <p:cNvPr id="6" name="圓角矩形 5"/>
          <p:cNvSpPr/>
          <p:nvPr/>
        </p:nvSpPr>
        <p:spPr>
          <a:xfrm>
            <a:off x="736033" y="4818304"/>
            <a:ext cx="1308749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女</a:t>
            </a:r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8" name="圓角矩形 7"/>
          <p:cNvSpPr/>
          <p:nvPr/>
        </p:nvSpPr>
        <p:spPr>
          <a:xfrm>
            <a:off x="3979977" y="2020676"/>
            <a:ext cx="1308749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主</a:t>
            </a:r>
            <a:r>
              <a:rPr lang="zh-TW" altLang="en-US" sz="4000" dirty="0"/>
              <a:t>角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979977" y="4818304"/>
            <a:ext cx="1308749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女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  <p:cxnSp>
        <p:nvCxnSpPr>
          <p:cNvPr id="11" name="直線單箭頭接點 10"/>
          <p:cNvCxnSpPr>
            <a:stCxn id="5" idx="2"/>
          </p:cNvCxnSpPr>
          <p:nvPr/>
        </p:nvCxnSpPr>
        <p:spPr>
          <a:xfrm flipH="1">
            <a:off x="1369868" y="2793562"/>
            <a:ext cx="20540" cy="213766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2142" y="3621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互相暗</a:t>
            </a:r>
            <a:r>
              <a:rPr lang="zh-TW" altLang="en-US" dirty="0"/>
              <a:t>戀</a:t>
            </a:r>
          </a:p>
        </p:txBody>
      </p:sp>
      <p:cxnSp>
        <p:nvCxnSpPr>
          <p:cNvPr id="14" name="直線單箭頭接點 13"/>
          <p:cNvCxnSpPr>
            <a:stCxn id="9" idx="1"/>
            <a:endCxn id="6" idx="3"/>
          </p:cNvCxnSpPr>
          <p:nvPr/>
        </p:nvCxnSpPr>
        <p:spPr>
          <a:xfrm flipH="1">
            <a:off x="2044782" y="5204747"/>
            <a:ext cx="19351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284455" y="481830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鼓勵她追男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1"/>
            <a:endCxn id="5" idx="3"/>
          </p:cNvCxnSpPr>
          <p:nvPr/>
        </p:nvCxnSpPr>
        <p:spPr>
          <a:xfrm flipH="1">
            <a:off x="2044782" y="2407119"/>
            <a:ext cx="19351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290806" y="24853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鼓勵</a:t>
            </a:r>
            <a:r>
              <a:rPr lang="zh-TW" altLang="en-US" dirty="0"/>
              <a:t>他</a:t>
            </a:r>
            <a:r>
              <a:rPr lang="zh-TW" altLang="en-US" dirty="0" smtClean="0"/>
              <a:t>追女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8" idx="2"/>
            <a:endCxn id="9" idx="0"/>
          </p:cNvCxnSpPr>
          <p:nvPr/>
        </p:nvCxnSpPr>
        <p:spPr>
          <a:xfrm>
            <a:off x="4634352" y="2793562"/>
            <a:ext cx="0" cy="2024742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403092" y="3621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合作撮合</a:t>
            </a:r>
            <a:endParaRPr lang="zh-TW" altLang="en-US" dirty="0"/>
          </a:p>
        </p:txBody>
      </p:sp>
      <p:cxnSp>
        <p:nvCxnSpPr>
          <p:cNvPr id="28" name="肘形接點 27"/>
          <p:cNvCxnSpPr>
            <a:stCxn id="5" idx="0"/>
            <a:endCxn id="8" idx="0"/>
          </p:cNvCxnSpPr>
          <p:nvPr/>
        </p:nvCxnSpPr>
        <p:spPr>
          <a:xfrm rot="5400000" flipH="1" flipV="1">
            <a:off x="3012380" y="398704"/>
            <a:ext cx="12700" cy="3243944"/>
          </a:xfrm>
          <a:prstGeom prst="bentConnector3">
            <a:avLst>
              <a:gd name="adj1" fmla="val 3685709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6" idx="2"/>
            <a:endCxn id="9" idx="2"/>
          </p:cNvCxnSpPr>
          <p:nvPr/>
        </p:nvCxnSpPr>
        <p:spPr>
          <a:xfrm rot="16200000" flipH="1">
            <a:off x="3012380" y="3969218"/>
            <a:ext cx="12700" cy="3243944"/>
          </a:xfrm>
          <a:prstGeom prst="bentConnector3">
            <a:avLst>
              <a:gd name="adj1" fmla="val 3085717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112132" y="11054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平行世界十年</a:t>
            </a:r>
            <a:r>
              <a:rPr lang="zh-TW" altLang="en-US" dirty="0"/>
              <a:t>後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118483" y="61794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平行世界十年</a:t>
            </a:r>
            <a:r>
              <a:rPr lang="zh-TW" altLang="en-US" dirty="0"/>
              <a:t>後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336224" y="864046"/>
            <a:ext cx="515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  時光機器的發明，雖然改變的只是其他平行世界的自己，主角卻還是想要鼓勵十年前的自己去追他十年前暗戀的對象。</a:t>
            </a:r>
            <a:endParaRPr lang="en-US" altLang="zh-TW" dirty="0" smtClean="0"/>
          </a:p>
          <a:p>
            <a:r>
              <a:rPr lang="zh-TW" altLang="en-US" dirty="0" smtClean="0"/>
              <a:t>         後來，主角認識了也想撮合十年前的他們的女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，兩人決定一起合作撮合他們。</a:t>
            </a:r>
            <a:endParaRPr lang="en-US" altLang="zh-TW" dirty="0" smtClean="0"/>
          </a:p>
          <a:p>
            <a:r>
              <a:rPr lang="zh-TW" altLang="en-US" dirty="0" smtClean="0"/>
              <a:t>         過程中慢慢的主角愛上了女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，但女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是十年前的人，主角不能永遠待在這裡，撮合完他們他就要回去了，所以他不打算表達他的感情。</a:t>
            </a:r>
            <a:endParaRPr lang="en-US" altLang="zh-TW" dirty="0" smtClean="0"/>
          </a:p>
          <a:p>
            <a:r>
              <a:rPr lang="zh-TW" altLang="en-US" dirty="0" smtClean="0"/>
              <a:t>         發現自己感情後，主角看著以前的自己越來越幸福，原本是應該開心的，卻又有些失落。</a:t>
            </a:r>
            <a:endParaRPr lang="en-US" altLang="zh-TW" dirty="0" smtClean="0"/>
          </a:p>
          <a:p>
            <a:r>
              <a:rPr lang="zh-TW" altLang="en-US" dirty="0" smtClean="0"/>
              <a:t>          在畢業那</a:t>
            </a:r>
            <a:r>
              <a:rPr lang="zh-TW" altLang="en-US" dirty="0"/>
              <a:t>天</a:t>
            </a:r>
            <a:r>
              <a:rPr lang="zh-TW" altLang="en-US" dirty="0" smtClean="0"/>
              <a:t>十年前的自己告白成功了，他們大家相約每年都在這相見，隔天男主角就回去了。</a:t>
            </a:r>
            <a:endParaRPr lang="en-US" altLang="zh-TW" dirty="0" smtClean="0"/>
          </a:p>
          <a:p>
            <a:r>
              <a:rPr lang="zh-TW" altLang="en-US" dirty="0" smtClean="0"/>
              <a:t>         又過了幾年剛好到了原本約定的那天，主角臨時決定去一下約定的地方，發現女</a:t>
            </a:r>
            <a:r>
              <a:rPr lang="en-US" altLang="zh-TW" dirty="0" smtClean="0"/>
              <a:t>1</a:t>
            </a:r>
            <a:r>
              <a:rPr lang="zh-TW" altLang="en-US" dirty="0" smtClean="0"/>
              <a:t>也在那才真相大白</a:t>
            </a:r>
            <a:r>
              <a:rPr lang="en-US" altLang="zh-TW" smtClean="0"/>
              <a:t>……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42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382</Words>
  <Application>Microsoft Office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</dc:creator>
  <cp:lastModifiedBy>JIMMY</cp:lastModifiedBy>
  <cp:revision>24</cp:revision>
  <dcterms:created xsi:type="dcterms:W3CDTF">2016-12-03T01:15:08Z</dcterms:created>
  <dcterms:modified xsi:type="dcterms:W3CDTF">2016-12-07T17:16:54Z</dcterms:modified>
</cp:coreProperties>
</file>