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0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72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06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2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3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1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3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5508-5FCB-414B-B701-0D7C48DF9CF3}" type="datetimeFigureOut">
              <a:rPr lang="zh-TW" altLang="en-US" smtClean="0"/>
              <a:t>2016/12/3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4354-CCDF-41CA-A0A3-E835212746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6828" y="13062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紅玫瑰與白玫瑰</a:t>
            </a:r>
            <a:endParaRPr lang="en-US" altLang="zh-TW" sz="3600" dirty="0" smtClean="0"/>
          </a:p>
        </p:txBody>
      </p:sp>
      <p:sp>
        <p:nvSpPr>
          <p:cNvPr id="5" name="圓角矩形 4"/>
          <p:cNvSpPr/>
          <p:nvPr/>
        </p:nvSpPr>
        <p:spPr>
          <a:xfrm>
            <a:off x="3007091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振保</a:t>
            </a:r>
            <a:endParaRPr lang="zh-TW" altLang="en-US" sz="4000" dirty="0"/>
          </a:p>
        </p:txBody>
      </p:sp>
      <p:sp>
        <p:nvSpPr>
          <p:cNvPr id="6" name="圓角矩形 5"/>
          <p:cNvSpPr/>
          <p:nvPr/>
        </p:nvSpPr>
        <p:spPr>
          <a:xfrm>
            <a:off x="2189765" y="946019"/>
            <a:ext cx="3006252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巴黎的妓女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692891" y="1718905"/>
            <a:ext cx="0" cy="16951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454738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玫瑰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4378691" y="5882077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嬌蕊</a:t>
            </a:r>
          </a:p>
        </p:txBody>
      </p:sp>
      <p:cxnSp>
        <p:nvCxnSpPr>
          <p:cNvPr id="12" name="直線單箭頭接點 11"/>
          <p:cNvCxnSpPr>
            <a:stCxn id="5" idx="3"/>
            <a:endCxn id="15" idx="1"/>
          </p:cNvCxnSpPr>
          <p:nvPr/>
        </p:nvCxnSpPr>
        <p:spPr>
          <a:xfrm>
            <a:off x="4378691" y="3800491"/>
            <a:ext cx="1180754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2"/>
            <a:endCxn id="10" idx="0"/>
          </p:cNvCxnSpPr>
          <p:nvPr/>
        </p:nvCxnSpPr>
        <p:spPr>
          <a:xfrm>
            <a:off x="3692891" y="4186934"/>
            <a:ext cx="1371600" cy="1695143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9445" y="3414048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/>
              <a:t>煙鸝</a:t>
            </a:r>
          </a:p>
        </p:txBody>
      </p:sp>
      <p:cxnSp>
        <p:nvCxnSpPr>
          <p:cNvPr id="17" name="直線單箭頭接點 16"/>
          <p:cNvCxnSpPr>
            <a:stCxn id="5" idx="1"/>
            <a:endCxn id="9" idx="3"/>
          </p:cNvCxnSpPr>
          <p:nvPr/>
        </p:nvCxnSpPr>
        <p:spPr>
          <a:xfrm flipH="1">
            <a:off x="1826338" y="3800491"/>
            <a:ext cx="11807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040" y="23818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一夜情對象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2093548" y="418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初戀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45902" y="418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夫妻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235190" y="576687"/>
            <a:ext cx="47777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巴黎的妓女是振保第</a:t>
            </a:r>
            <a:r>
              <a:rPr lang="zh-TW" altLang="en-US" dirty="0"/>
              <a:t>一</a:t>
            </a:r>
            <a:r>
              <a:rPr lang="zh-TW" altLang="en-US" dirty="0" smtClean="0"/>
              <a:t>次一</a:t>
            </a:r>
            <a:r>
              <a:rPr lang="zh-TW" altLang="en-US" dirty="0"/>
              <a:t>夜</a:t>
            </a:r>
            <a:r>
              <a:rPr lang="zh-TW" altLang="en-US" dirty="0" smtClean="0"/>
              <a:t>情的對象，當時的他被情慾沖昏了頭，覺得相當的羞恥，從此決定做自己的主人。</a:t>
            </a:r>
            <a:endParaRPr lang="en-US" altLang="zh-TW" dirty="0" smtClean="0"/>
          </a:p>
          <a:p>
            <a:r>
              <a:rPr lang="zh-TW" altLang="en-US" dirty="0" smtClean="0"/>
              <a:t>玫瑰是他第一個愛上的女人，可因為現實他必須離開他，縱使玫瑰再怎麼挽留，他終究選擇做自己的主人。</a:t>
            </a:r>
            <a:endParaRPr lang="en-US" altLang="zh-TW" dirty="0" smtClean="0"/>
          </a:p>
          <a:p>
            <a:r>
              <a:rPr lang="zh-TW" altLang="en-US" dirty="0" smtClean="0"/>
              <a:t>嬌蕊是他朋友的老婆，但他卻管不住自己的感情陷了進去，最後因為事情快鬧大了，振保才離開她。</a:t>
            </a:r>
            <a:endParaRPr lang="en-US" altLang="zh-TW" dirty="0" smtClean="0"/>
          </a:p>
          <a:p>
            <a:r>
              <a:rPr lang="zh-TW" altLang="en-US" dirty="0" smtClean="0"/>
              <a:t>煙鸝是他在離開嬌蕊後娶的妻子，但他卻不怎麼愛她，在發現她其實有外遇後更是在外面拈花惹草。</a:t>
            </a:r>
            <a:endParaRPr lang="zh-TW" altLang="en-US" dirty="0"/>
          </a:p>
        </p:txBody>
      </p:sp>
      <p:sp>
        <p:nvSpPr>
          <p:cNvPr id="51" name="圓角矩形 50"/>
          <p:cNvSpPr/>
          <p:nvPr/>
        </p:nvSpPr>
        <p:spPr>
          <a:xfrm>
            <a:off x="1635491" y="5882077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士洪</a:t>
            </a:r>
            <a:endParaRPr lang="zh-TW" altLang="en-US" sz="4000" dirty="0"/>
          </a:p>
        </p:txBody>
      </p:sp>
      <p:cxnSp>
        <p:nvCxnSpPr>
          <p:cNvPr id="53" name="直線單箭頭接點 52"/>
          <p:cNvCxnSpPr>
            <a:stCxn id="5" idx="2"/>
            <a:endCxn id="51" idx="0"/>
          </p:cNvCxnSpPr>
          <p:nvPr/>
        </p:nvCxnSpPr>
        <p:spPr>
          <a:xfrm flipH="1">
            <a:off x="2321291" y="4186934"/>
            <a:ext cx="1371600" cy="1695143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775040" y="4965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相愛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1" idx="3"/>
            <a:endCxn id="10" idx="1"/>
          </p:cNvCxnSpPr>
          <p:nvPr/>
        </p:nvCxnSpPr>
        <p:spPr>
          <a:xfrm>
            <a:off x="3007091" y="6268520"/>
            <a:ext cx="1371600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369725" y="5697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夫妻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964411" y="4959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朋友</a:t>
            </a:r>
            <a:endParaRPr lang="zh-TW" altLang="en-US" dirty="0"/>
          </a:p>
        </p:txBody>
      </p:sp>
      <p:sp>
        <p:nvSpPr>
          <p:cNvPr id="62" name="圓角矩形 61"/>
          <p:cNvSpPr/>
          <p:nvPr/>
        </p:nvSpPr>
        <p:spPr>
          <a:xfrm>
            <a:off x="5559445" y="1835126"/>
            <a:ext cx="1371600" cy="77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/>
              <a:t>裁縫</a:t>
            </a:r>
            <a:endParaRPr lang="zh-TW" altLang="en-US" sz="4000" dirty="0"/>
          </a:p>
        </p:txBody>
      </p:sp>
      <p:cxnSp>
        <p:nvCxnSpPr>
          <p:cNvPr id="64" name="直線單箭頭接點 63"/>
          <p:cNvCxnSpPr>
            <a:stCxn id="15" idx="0"/>
            <a:endCxn id="62" idx="2"/>
          </p:cNvCxnSpPr>
          <p:nvPr/>
        </p:nvCxnSpPr>
        <p:spPr>
          <a:xfrm flipV="1">
            <a:off x="6245245" y="2608012"/>
            <a:ext cx="0" cy="8060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5005447" y="28647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外</a:t>
            </a:r>
            <a:r>
              <a:rPr lang="zh-TW" altLang="en-US" dirty="0"/>
              <a:t>遇</a:t>
            </a:r>
            <a:r>
              <a:rPr lang="zh-TW" altLang="en-US" dirty="0" smtClean="0"/>
              <a:t>對象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836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27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163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10</cp:revision>
  <dcterms:created xsi:type="dcterms:W3CDTF">2016-12-03T01:15:08Z</dcterms:created>
  <dcterms:modified xsi:type="dcterms:W3CDTF">2016-12-03T03:26:55Z</dcterms:modified>
</cp:coreProperties>
</file>