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1EF12-3DD3-3CCB-3C85-339AB093F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7265DC-AB25-3F4B-3A02-8A635F5E9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A02E6-A6C4-809A-5B7D-04C6F76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13F0A-3EB6-C440-F7B9-EF479427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49887-8861-997F-A6DE-20558205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05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F967A-3AAF-70A6-87E0-CE90A472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C5C178-0DAF-48E5-63C1-EF3F951E0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20565-143E-ECCD-950B-B8651FBD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0F065-B0C8-5450-1E58-4F3A8D91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B4FAE9-8751-B391-3DA8-DFEB7B7A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9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5338E4-7C49-F1CF-DCEB-70CA6E46B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46E832-2A6D-83FC-7F2E-EB5E055B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8045B-114E-5A32-E0AD-59BCB6E8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89D469-B539-6BA9-3E5A-067A7EF8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066C9-5874-C69B-9C7D-0D065C0C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C67FE-B72A-5335-82E3-0CEC3CE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4E6AC8-24F6-EE4C-ED74-4891165F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74B9B-F1CD-598B-3E11-1F0E8E1E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7EB5AA-5A92-A7F3-1D50-D6EB67F7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131B2A-8198-62C4-3682-A363E67B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23861-1300-6B9E-1024-531DC68A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FEF393-5929-F046-FDC9-05D39884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E3CE9D-179B-1CF4-170C-F2C04C1E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F94C3-56FC-7980-EB08-79DB4B91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69344-D76B-797B-D251-E92A45C6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0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00F75-395D-4052-2BF0-5A55BCEB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3A92E-0D04-BA8C-63E6-7863EB980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D3CAA-1A34-A88B-A25C-988641366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8C8FC-C703-F4B2-8BC0-3900B595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E6A5B-EED6-92D1-E615-6EBD6313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25FC89-A122-3925-D60E-100D5F57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33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AFE00-0FBD-5D67-5344-B596DFF2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918BA-9F6C-799B-6F2E-7D49B824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F42E28-61D2-345F-CF4A-2C5F94358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3DFA14-DF01-3E18-2E83-2818A6819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5814E8-EB0B-075C-10C2-C081C9043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4B63C6-6DDA-A2CE-832B-1BC0D5B2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6E2377-57D2-28FF-12AD-8A98180A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F4EC8E-F21C-E976-AEE0-F062F211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16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66F98-646A-CDB4-59FA-A727C5D6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56A28-CB00-2773-09D6-B8000906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898F4A-CC8F-3CAB-BA4E-B89F3E8C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899299-D33A-3870-E775-F2637E5B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3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50B46B-65D0-3659-5355-C3EE9C02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88D7B2-5761-2D0D-C38E-DD1A7F58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4B3F0C-5FF1-C611-3C37-C6702162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4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1B724-132E-3D1E-BF71-B7CD9148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17E2FF-A27D-662F-23DD-599BE8F3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BB14C9-838F-3F0C-CBC8-8AC49FE2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C38801-3329-3845-61BE-41949B33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8C3329-291D-0049-B616-AE15B8D9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5D6F0-C1C5-B297-9F1F-0940BD9E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67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9E7F7-3771-B6CF-D5B1-65A1029C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F94288-657F-ABC3-82F8-8F83ACC4F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AB572C-2893-4363-08CA-75B802E81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3BACE7-11FC-250D-640E-80C961D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6DE689-96CD-C04F-9879-8F1EF6A5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3F741-7903-3A8F-3571-C1F2BFF5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15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070592-AB5A-EBDB-2876-27650AD2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1EAD96-FF9E-6DBF-5D2D-426E9A4B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9F028-E3C6-4B45-56D6-41CC92E0B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C068-B6ED-49B2-8E0B-CA971D4FFA30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D4EEF-E3BB-3B54-1D41-EE8817BE5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AEBB8-F917-F69B-E579-D18C44515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9AC1-DD35-43A0-9142-A91500AA6D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86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15F42F-91F0-E099-B800-CFA139B1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582109"/>
            <a:ext cx="4963218" cy="201005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2A0D84-62C3-E041-B6E1-1A2BEC89761E}"/>
              </a:ext>
            </a:extLst>
          </p:cNvPr>
          <p:cNvSpPr/>
          <p:nvPr/>
        </p:nvSpPr>
        <p:spPr>
          <a:xfrm>
            <a:off x="4519749" y="613954"/>
            <a:ext cx="3553097" cy="509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AF9496-FCF1-E644-F7B5-B7377B77FDA4}"/>
              </a:ext>
            </a:extLst>
          </p:cNvPr>
          <p:cNvSpPr txBox="1"/>
          <p:nvPr/>
        </p:nvSpPr>
        <p:spPr>
          <a:xfrm>
            <a:off x="4703553" y="1243931"/>
            <a:ext cx="31854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画面右上の検索窓をクリック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0A4AE0E-980C-06B3-3DD5-8DCF5F6B4D84}"/>
              </a:ext>
            </a:extLst>
          </p:cNvPr>
          <p:cNvSpPr/>
          <p:nvPr/>
        </p:nvSpPr>
        <p:spPr>
          <a:xfrm rot="5400000">
            <a:off x="5606795" y="21728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4FBD98C-7F44-253B-8AA8-56D534B2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7" y="3216985"/>
            <a:ext cx="9516803" cy="229584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35874F-C8FF-DF56-DEFA-4D50E7D2F61E}"/>
              </a:ext>
            </a:extLst>
          </p:cNvPr>
          <p:cNvSpPr txBox="1"/>
          <p:nvPr/>
        </p:nvSpPr>
        <p:spPr>
          <a:xfrm>
            <a:off x="4385690" y="4364907"/>
            <a:ext cx="5647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repo:a32kita/</a:t>
            </a:r>
            <a:r>
              <a:rPr kumimoji="1" lang="en-US" altLang="ja-JP" dirty="0" err="1"/>
              <a:t>AnnaOtosata_Music_Archive</a:t>
            </a:r>
            <a:r>
              <a:rPr kumimoji="1" lang="en-US" altLang="ja-JP" dirty="0"/>
              <a:t> </a:t>
            </a:r>
            <a:r>
              <a:rPr lang="ja-JP" altLang="en-US" dirty="0"/>
              <a:t>に</a:t>
            </a:r>
            <a:r>
              <a:rPr kumimoji="1" lang="ja-JP" altLang="en-US" dirty="0"/>
              <a:t>続けて</a:t>
            </a:r>
            <a:endParaRPr kumimoji="1" lang="en-US" altLang="ja-JP" dirty="0"/>
          </a:p>
          <a:p>
            <a:r>
              <a:rPr lang="ja-JP" altLang="en-US" dirty="0"/>
              <a:t>曲名などを入力し </a:t>
            </a:r>
            <a:r>
              <a:rPr lang="en-US" altLang="ja-JP" b="1" dirty="0"/>
              <a:t>[Enter]</a:t>
            </a:r>
            <a:r>
              <a:rPr lang="en-US" altLang="ja-JP" dirty="0"/>
              <a:t> </a:t>
            </a:r>
            <a:r>
              <a:rPr lang="ja-JP" altLang="en-US" dirty="0"/>
              <a:t>押下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06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碧斗</dc:creator>
  <cp:lastModifiedBy>林 碧斗</cp:lastModifiedBy>
  <cp:revision>1</cp:revision>
  <dcterms:created xsi:type="dcterms:W3CDTF">2023-06-21T15:28:28Z</dcterms:created>
  <dcterms:modified xsi:type="dcterms:W3CDTF">2023-06-21T15:32:14Z</dcterms:modified>
</cp:coreProperties>
</file>