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FF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7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1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5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55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5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2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14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B9B5-6363-4954-B4CC-FC11654146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C184-DA9E-41BE-B866-82E78AA7A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45A0A5-F1EE-84FA-5F0B-1393B959FA91}"/>
              </a:ext>
            </a:extLst>
          </p:cNvPr>
          <p:cNvSpPr/>
          <p:nvPr/>
        </p:nvSpPr>
        <p:spPr>
          <a:xfrm>
            <a:off x="0" y="-1"/>
            <a:ext cx="7199313" cy="7199313"/>
          </a:xfrm>
          <a:prstGeom prst="rect">
            <a:avLst/>
          </a:prstGeom>
          <a:solidFill>
            <a:srgbClr val="00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60FDD2B-A184-7BE5-B177-5EFE64428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2247">
            <a:off x="846706" y="654754"/>
            <a:ext cx="4336197" cy="4336197"/>
          </a:xfrm>
          <a:prstGeom prst="rect">
            <a:avLst/>
          </a:prstGeom>
        </p:spPr>
      </p:pic>
      <p:pic>
        <p:nvPicPr>
          <p:cNvPr id="9" name="グラフィックス 8" descr="歯車">
            <a:extLst>
              <a:ext uri="{FF2B5EF4-FFF2-40B4-BE49-F238E27FC236}">
                <a16:creationId xmlns:a16="http://schemas.microsoft.com/office/drawing/2014/main" id="{C5934C66-2377-D5B8-FA5C-FFD6140FB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783" y="3165159"/>
            <a:ext cx="3549903" cy="35499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21FCFA0-1B0D-4263-9A79-391AA83C8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16" y="945181"/>
            <a:ext cx="1418412" cy="8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0</Words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2024-11-29T15:56:44Z</dcterms:created>
  <dcterms:modified xsi:type="dcterms:W3CDTF">2024-11-29T16:12:25Z</dcterms:modified>
</cp:coreProperties>
</file>