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39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E18FD-DE00-4FFA-BE06-A0A76417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042B7C-930E-489A-B15B-DB187FB68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4EB218-EEB3-43FF-99BE-B6666659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B96DB-9BF5-4643-AAA1-93DFC950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FF75D-3F55-4E70-B0DF-003C484D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40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A9208-08F7-4117-AC12-CC162F45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314EE3-6592-43B6-8D62-8C803A0D0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DFA014-7ED9-421F-882D-DA2305EC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26B926-31E1-47C5-9796-28A5772C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F101F-2955-416B-AA32-FB405E1A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27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19AB92-A3FC-430E-BE43-D0B6F5E0E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64A46D-3BD8-4ABF-A915-B863E9DAE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097F2-EF5A-4C3C-9CB2-380AEA92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DF0AB4-ED14-429B-9FE4-6E8251F0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01C9D-6B8E-446C-AFB0-3225323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86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F29F9-90D3-4B06-A4BB-570D7EB6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4E542-3C04-47B7-80B8-607B5BC8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09D249-0503-4BFE-8069-3BE1D23C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AC0E23-7358-46D5-9FE5-2EFABD99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1ED98-2F1E-441D-8367-D71AAE29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25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D01DB-8CE4-474D-8134-9A32E43D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10417-5619-4455-96F7-1E247971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186E6E-E6A3-4731-9067-9830DE12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ADD4C4-3058-4D75-A4EE-4836CD14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40CC32-BFC9-480B-A655-C7936FF7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80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C4E225-7250-4E33-9F2B-B825FC09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DA37B-DB07-4CC7-9358-3244AD418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B09589-C253-4F29-BBEA-22245238D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CB96C1-1834-4115-9CC3-7C1BC3FB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2E1177-0111-4296-8120-240EA149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7196F2-DDE8-48E4-BB06-B4C027A2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87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9460F-8201-437E-8A59-E00E3E74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92FD16-F6C6-4A84-A1AE-C728B935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23D3CA-8BBD-4666-927D-5E74E8EDA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1B13DC-EBC5-4100-BB77-23359C9BB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228DA4-051F-4F96-A5AA-A4CC8622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66F488-92FA-48D3-9B52-FB8169EF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F0F87F-9AAF-4B96-A92D-8F6174C3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599FEC-85D6-44A5-A607-F2D52DDF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4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F1436-92AF-4300-A94C-CBED6981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D2BCC4-B583-45A5-AEB7-BDD22788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15C0EF-ACAC-417B-9CF6-C05B78AD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E8873F-AB3F-496E-84DE-EDA850FC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84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11530C-B02E-4EFB-8FFF-48DEFAE2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1BB0C3-5DC5-4405-B9B5-5DEF149D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3B5163-7130-4506-A140-FA1AB576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6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96523-E65E-4C0D-A42D-A9F49E74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F261C9-57F6-4342-82F8-D1E7BBD0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48D815-FA1A-446F-AA57-53BCDE76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656791-3240-4DE0-BBF1-3BDDBE9F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6E7A54-4B6B-4E56-A058-5CA8D49A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A43507-ACFA-474E-B89E-2DC9166A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89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D4AB6-5130-485C-AB96-B7310750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1984B-C7DE-4D80-AA3D-DAFB877E7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6445F7-89F8-47D5-93E0-0FF9D4894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6CB3ED-60D5-45DB-A925-706946E7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F7EE70-E788-4B81-B066-465A9EFE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A75885-2B60-47D9-BA4D-B7B5E1F3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33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C7CE44-9777-46F2-951F-825E2A75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951AA5-EBB6-4EEB-86A5-6A831849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9EAFE-5F64-43A3-8799-0B09E024A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A644-6C17-4D5F-9674-EEFCFC88D922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B6A3A-5CDB-41E6-B9B6-8CE1F1D48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3BDF9-B80E-4DED-AA57-B5AF3B3C2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F208-50CC-417F-AFD4-53B0E739B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03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2E1DF8-4109-4BB0-95E7-D9F7BBBF42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D1061A-37CA-4B10-A65E-481461773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" t="4105" r="4399" b="4400"/>
          <a:stretch/>
        </p:blipFill>
        <p:spPr>
          <a:xfrm>
            <a:off x="645521" y="1474147"/>
            <a:ext cx="3993822" cy="398106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F53DD1-EAC5-4DEE-8B00-FC111877EAEA}"/>
              </a:ext>
            </a:extLst>
          </p:cNvPr>
          <p:cNvSpPr txBox="1"/>
          <p:nvPr/>
        </p:nvSpPr>
        <p:spPr>
          <a:xfrm>
            <a:off x="5284864" y="1531654"/>
            <a:ext cx="6426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/>
              <a:t>MC Pixel Art Navi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A4046-0C67-4805-B36D-C1DAA836A510}"/>
              </a:ext>
            </a:extLst>
          </p:cNvPr>
          <p:cNvSpPr txBox="1"/>
          <p:nvPr/>
        </p:nvSpPr>
        <p:spPr>
          <a:xfrm>
            <a:off x="8324157" y="2424935"/>
            <a:ext cx="3387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Alpha version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A86672-4ACF-4112-888D-9C0254FCDD2E}"/>
              </a:ext>
            </a:extLst>
          </p:cNvPr>
          <p:cNvSpPr txBox="1"/>
          <p:nvPr/>
        </p:nvSpPr>
        <p:spPr>
          <a:xfrm>
            <a:off x="6604135" y="5095513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2021 E</a:t>
            </a:r>
            <a:r>
              <a:rPr lang="en-US" altLang="ja-JP" sz="2400" dirty="0"/>
              <a:t>xplorers of the Binary World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3927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AOTO</dc:creator>
  <cp:lastModifiedBy>AOTO</cp:lastModifiedBy>
  <cp:revision>3</cp:revision>
  <dcterms:created xsi:type="dcterms:W3CDTF">2021-04-04T15:17:10Z</dcterms:created>
  <dcterms:modified xsi:type="dcterms:W3CDTF">2021-04-04T15:23:45Z</dcterms:modified>
</cp:coreProperties>
</file>