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199313" cy="71993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3866"/>
    <a:srgbClr val="C92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7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4EEE4-C271-95FC-3D67-E01913EB9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4" y="1178222"/>
            <a:ext cx="5399485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36D3CB-0C4A-6FDC-9065-7238F0AAF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172894-0054-F0F0-3ED7-BD92A94D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E10BA-25FA-1322-714F-6B35F75E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DAA690-EAE7-AB3F-0F4D-9EB8A2E7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2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D8A9-42B0-0EA3-7C53-253DC0EA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50453C-440F-F4F7-61E5-875445D5A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FB4886-8E73-FC61-DAF3-33DDC4F6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1BC7A9-90BA-F0B9-5700-FF94E99A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91780-07A4-7790-5402-3449AF25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9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1F86E0-D655-C2BC-8AB6-0BB7D35D6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8" y="383297"/>
            <a:ext cx="1552352" cy="610108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192A2B-030B-4DF1-C6EE-6CDF3E1B1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86F520-2882-ECBA-D485-D6F28BD0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CE0AF-39A3-81C2-D4BC-CBA8B52A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9679B-5BF0-BBD8-EB96-D9826B24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49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C5137-4D42-588A-5443-71C39DE5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3C282C-D5F5-BA34-6563-FF944C03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FD1BF-D2D9-24FC-CEAA-07BE807B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C1512E-B27A-3A36-4612-86B34EB1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FC3A30-4FA0-9295-3349-632B2290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1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2BDE46-FF2D-E18C-77F8-9C04F775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3" y="1794830"/>
            <a:ext cx="6209407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47278B-4532-F5C2-B3E7-FFD94D81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3" y="4817875"/>
            <a:ext cx="6209407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BD9B21-E63C-E67E-A4C3-2E219B5E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9AF1F2-4DF7-D74B-F1A0-67BAC7E2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D78916-A148-6B42-02B4-CEC2B1DC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64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C2617-BA9B-7E7E-0077-72B1A938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84DD0-A892-18D3-97AB-A55F6479B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9D6DCF-9FEB-839D-8F2F-F73FFE887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741974-0444-1B82-500C-B0DEA2E3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D6A40B-EA38-4249-C4AA-7D43E32C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81BA8-C7F1-DAC3-6C29-DC06BA6E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B8DAD-E669-CC3C-BFB0-E7B3A32E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297"/>
            <a:ext cx="6209407" cy="139153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8E65F-0262-2A37-2204-76787DD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7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510996-576F-F0F0-9574-CEB112F2F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7" cy="386796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CCC421-A999-8808-69EE-331BAD4E6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9D959C-E99F-AFE2-B324-E4BD5BCAC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385B96-98D6-57F5-218D-9683AFC6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A37C92-F2D9-D541-1928-45792B28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10CD9F-7133-A495-7E83-8AD0EE76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17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E4E02-634E-62C8-B94C-E5B676CF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C64853-26CC-3967-6A08-259E4035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6830D4-1C4D-2CE2-957F-200716A3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837589-A3F1-0246-6671-FF2CC7D1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53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311B7C-8073-FF32-7AEF-E10C2961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30CAB4-68C8-2C7A-573A-23711485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F97FB7-EEE5-74D4-75AF-9B710EF8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44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4ACA3-EB2A-7387-3D46-75924FB7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479954"/>
            <a:ext cx="2321966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9C638-9D49-5B6A-DF5D-C2A9D17CD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6" y="1036569"/>
            <a:ext cx="3644652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277311-AB38-DD94-C75A-D4D2C98BB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1" y="2159794"/>
            <a:ext cx="2321966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E2C6C6-6B66-95F3-D7B5-A50F59AA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F3AC4F-841C-1164-7743-76CE028F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26D392-AB40-4066-9C57-EEF4885D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2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47659-22C2-3F8F-F7E1-061FC80E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479954"/>
            <a:ext cx="2321966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F4314C-CDBE-9C41-D123-99BAA5AF5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6" y="1036569"/>
            <a:ext cx="3644652" cy="5116178"/>
          </a:xfrm>
        </p:spPr>
        <p:txBody>
          <a:bodyPr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95725A-EF00-7F5C-8BA6-23D88CEF3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1" y="2159794"/>
            <a:ext cx="2321966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78AE80-EE15-9DF4-BE90-D1D67C2D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B895F3-BF17-2255-F6C4-B68504FF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47F65A-5B85-DEEF-658A-5A5F5AFA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72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F970CF-C3CD-97FD-D180-13B94DCF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297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AF507A-E644-9F53-D5E7-B1C2E3A26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E9D91-1C18-0A47-6075-2B0AAC398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3" y="6672697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C134-E879-4809-89A6-72451BD0096D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EAAD9-21BD-042B-5EAD-8CC26D2CE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3" y="6672697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7FAD98-7067-3D91-40FE-2B4438C87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5" y="6672697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8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kumimoji="1"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0118AC0-2AD1-DBC1-3F77-A45EDB3CD2BD}"/>
              </a:ext>
            </a:extLst>
          </p:cNvPr>
          <p:cNvSpPr/>
          <p:nvPr/>
        </p:nvSpPr>
        <p:spPr>
          <a:xfrm>
            <a:off x="-1" y="-1"/>
            <a:ext cx="7199313" cy="7199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9FBD677-A391-A5F7-9FAB-33149626521D}"/>
              </a:ext>
            </a:extLst>
          </p:cNvPr>
          <p:cNvSpPr/>
          <p:nvPr/>
        </p:nvSpPr>
        <p:spPr>
          <a:xfrm>
            <a:off x="478303" y="1097280"/>
            <a:ext cx="5660572" cy="5660572"/>
          </a:xfrm>
          <a:prstGeom prst="roundRect">
            <a:avLst>
              <a:gd name="adj" fmla="val 947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7F76E546-925F-1155-C6B9-ABB00F82437F}"/>
              </a:ext>
            </a:extLst>
          </p:cNvPr>
          <p:cNvSpPr/>
          <p:nvPr/>
        </p:nvSpPr>
        <p:spPr>
          <a:xfrm rot="2062014">
            <a:off x="3631551" y="160409"/>
            <a:ext cx="1773965" cy="4401674"/>
          </a:xfrm>
          <a:prstGeom prst="triangle">
            <a:avLst>
              <a:gd name="adj" fmla="val 79973"/>
            </a:avLst>
          </a:prstGeom>
          <a:solidFill>
            <a:srgbClr val="C92181"/>
          </a:solidFill>
          <a:ln w="38100">
            <a:solidFill>
              <a:srgbClr val="9038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5BC39AE-D9F6-C4A1-D388-5D7E5A20C868}"/>
              </a:ext>
            </a:extLst>
          </p:cNvPr>
          <p:cNvSpPr/>
          <p:nvPr/>
        </p:nvSpPr>
        <p:spPr>
          <a:xfrm>
            <a:off x="1275775" y="2546252"/>
            <a:ext cx="3545059" cy="3545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 descr="時計">
            <a:extLst>
              <a:ext uri="{FF2B5EF4-FFF2-40B4-BE49-F238E27FC236}">
                <a16:creationId xmlns:a16="http://schemas.microsoft.com/office/drawing/2014/main" id="{774D95F4-AECA-ECB7-6827-89DC4CC36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303" y="1792191"/>
            <a:ext cx="5085066" cy="50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0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2024-09-03T15:52:23Z</dcterms:created>
  <dcterms:modified xsi:type="dcterms:W3CDTF">2024-09-03T16:01:21Z</dcterms:modified>
</cp:coreProperties>
</file>