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6" autoAdjust="0"/>
    <p:restoredTop sz="94660"/>
  </p:normalViewPr>
  <p:slideViewPr>
    <p:cSldViewPr snapToGrid="0">
      <p:cViewPr varScale="1">
        <p:scale>
          <a:sx n="68" d="100"/>
          <a:sy n="68" d="100"/>
        </p:scale>
        <p:origin x="9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ECFC-4977-4004-8D41-6B76A3890441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1A6A-F6CE-4427-B04F-3099D0D4EE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55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ECFC-4977-4004-8D41-6B76A3890441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1A6A-F6CE-4427-B04F-3099D0D4EE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304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ECFC-4977-4004-8D41-6B76A3890441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1A6A-F6CE-4427-B04F-3099D0D4EE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23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ECFC-4977-4004-8D41-6B76A3890441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1A6A-F6CE-4427-B04F-3099D0D4EE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177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ECFC-4977-4004-8D41-6B76A3890441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1A6A-F6CE-4427-B04F-3099D0D4EE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315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ECFC-4977-4004-8D41-6B76A3890441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1A6A-F6CE-4427-B04F-3099D0D4EE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84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ECFC-4977-4004-8D41-6B76A3890441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1A6A-F6CE-4427-B04F-3099D0D4EE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88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ECFC-4977-4004-8D41-6B76A3890441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1A6A-F6CE-4427-B04F-3099D0D4EE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85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ECFC-4977-4004-8D41-6B76A3890441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1A6A-F6CE-4427-B04F-3099D0D4EE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92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ECFC-4977-4004-8D41-6B76A3890441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1A6A-F6CE-4427-B04F-3099D0D4EE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04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ECFC-4977-4004-8D41-6B76A3890441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1A6A-F6CE-4427-B04F-3099D0D4EE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94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6ECFC-4977-4004-8D41-6B76A3890441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71A6A-F6CE-4427-B04F-3099D0D4EE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84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kumimoji="1"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A073645-FD53-6F64-BBD6-33B6C3DF1E4A}"/>
              </a:ext>
            </a:extLst>
          </p:cNvPr>
          <p:cNvSpPr/>
          <p:nvPr/>
        </p:nvSpPr>
        <p:spPr>
          <a:xfrm>
            <a:off x="-1" y="-1"/>
            <a:ext cx="7199313" cy="71993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 descr="ストップウォッチ">
            <a:extLst>
              <a:ext uri="{FF2B5EF4-FFF2-40B4-BE49-F238E27FC236}">
                <a16:creationId xmlns:a16="http://schemas.microsoft.com/office/drawing/2014/main" id="{926C94BC-A90A-7F42-9741-1BD07E821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0"/>
            <a:ext cx="7199314" cy="719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46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林 碧斗</dc:creator>
  <cp:lastModifiedBy>林 碧斗</cp:lastModifiedBy>
  <cp:revision>1</cp:revision>
  <dcterms:created xsi:type="dcterms:W3CDTF">2022-06-25T03:07:34Z</dcterms:created>
  <dcterms:modified xsi:type="dcterms:W3CDTF">2022-06-25T03:09:57Z</dcterms:modified>
</cp:coreProperties>
</file>