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>
        <p:scale>
          <a:sx n="75" d="100"/>
          <a:sy n="75" d="100"/>
        </p:scale>
        <p:origin x="21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82E48A-4810-FF8F-29C7-F2E51572D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4" y="1178222"/>
            <a:ext cx="5399485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A405F7-4419-4145-FA1D-4B96ECB43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95356-8DC5-8B65-A150-2000023A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9C4FA4-BEFD-69E0-1513-236BEB7F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BB043-88C7-1E5B-3AA1-5A6134C7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13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F4EAB-D0D7-2232-F72C-5B74F6EA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B64418-6531-B416-53ED-59583AA15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8003E0-3AC4-3F63-D09E-C6822FDA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41937A-CD7C-EAEB-559D-125FBE05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A9176-9F33-A8F1-15D9-E441D2F6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32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240EE4-6D7C-C62D-56EC-9B682DF43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8" y="383297"/>
            <a:ext cx="1552352" cy="610108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9ADFC5-D207-A604-82DF-782344313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BA1472-53FF-1D81-8646-8A718E0F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1B675-2A35-CA96-96AE-2DB5A1D6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C907D-0B06-906E-E169-8E211A54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39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E01C5-7FDD-E675-AB4E-A9EFEB7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2E870-C3A3-521B-A13A-9AF55890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9FD05-C5CD-1741-3131-544A9D3E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477EB-752D-FFEC-4BDB-08653AFE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9465B5-E21C-1DEA-4862-AB6D42ED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39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9D630-A2B1-382A-71AD-7B9BF504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3" y="1794830"/>
            <a:ext cx="6209407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D2CBBE-C534-0C18-36BC-F43FD631B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3" y="4817875"/>
            <a:ext cx="6209407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C2447A-0BE1-3D40-BCE1-8F81D84B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4DC724-338C-6CFD-F76C-E3EEE6D4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BF6B0C-4261-8A49-5F59-AA04C3E0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23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92FEC-6436-71FA-2356-62A197A7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8609D0-A5D4-89E4-60D8-38642F214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38195B-FA78-2F8D-E32B-7E14056EA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F32473-ACAF-E003-4A50-53A56742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4E8521-64BA-947E-14C1-FC374DE8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DD3F49-68B2-BC14-D5FD-C02C0573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73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7F603-A609-50E5-E3D8-78B5A21C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297"/>
            <a:ext cx="6209407" cy="139153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8937FC-AC6D-CBAC-5D93-0CB26DB0B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7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5ED1F5-152F-715E-30BD-469A0DE63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7" cy="386796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E7331-D0B3-E5A2-0F55-DBF9269B1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792863-D580-E5C2-AEA4-569631401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60F611-841C-2F3C-F4BE-E87EF204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48CC22-4ADD-F0E7-E4D9-6F45D71C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9A578C-1D95-DDE5-2EF9-5F86F66E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3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C2CA1-95D2-8BC4-E48B-1D82B366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EFE6DB-23D7-F82E-9194-1EAF41B3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330042-23A5-CA2B-1C4E-B615E06D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04F649-7F83-B016-7C71-F5F8AB1B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92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E3B07-6895-4964-98CB-D7516360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925479-85F3-F88D-B7F0-ECAAF935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273493-C780-C1A1-FC26-F39B00BB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82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CBEF2-E975-A161-90F2-765932C0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479954"/>
            <a:ext cx="232196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5DFAC-38D8-B523-9DEA-4D253853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D4C041-E511-6D73-5F79-7F35B5B5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1" y="2159794"/>
            <a:ext cx="232196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2F39A0-6451-8101-50BA-BEF3F1DC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6B0F5-10B6-0F39-E2CE-1A52BF3D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05159D-AE6F-F353-C271-7CA28947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E3DAD-4860-2211-7621-9A8E8D58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479954"/>
            <a:ext cx="232196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9F10EF-7EEB-D7B4-1E6A-E3439799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B7D6A7-8A64-05AD-91C0-6B236FB5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1" y="2159794"/>
            <a:ext cx="232196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5DFABE-5B43-34F9-0C10-5AE7A53B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26FCE1-D7CA-01AB-65CE-BCBAE208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E60C15-6426-B8F3-A59C-2487554A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7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ACACE9-052C-E527-ED5A-2CF3E358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297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0DE917-E0B6-404D-CA8A-72758306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7D92A-C0C4-D538-F98C-0693479F0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3" y="6672697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D2BC-23C9-4BAD-93E3-5D12CAD00405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ABBC0-CD18-0B54-22A7-AE1520819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3" y="6672697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84EB5-67E2-FAE9-F543-30BB94FDE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5" y="6672697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88C8-D2B1-49EF-8ED7-231FCA76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22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kumimoji="1"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E91E98-F059-5F92-EEC3-B7E791E4F658}"/>
              </a:ext>
            </a:extLst>
          </p:cNvPr>
          <p:cNvSpPr/>
          <p:nvPr/>
        </p:nvSpPr>
        <p:spPr>
          <a:xfrm>
            <a:off x="-1" y="-1"/>
            <a:ext cx="7199313" cy="71993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C54F993-7AF8-A181-835E-59C277AA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7160" y="847160"/>
            <a:ext cx="5504992" cy="5504992"/>
          </a:xfrm>
          <a:custGeom>
            <a:avLst/>
            <a:gdLst>
              <a:gd name="connsiteX0" fmla="*/ 0 w 3681200"/>
              <a:gd name="connsiteY0" fmla="*/ 0 h 3681200"/>
              <a:gd name="connsiteX1" fmla="*/ 3681200 w 3681200"/>
              <a:gd name="connsiteY1" fmla="*/ 0 h 3681200"/>
              <a:gd name="connsiteX2" fmla="*/ 3681200 w 3681200"/>
              <a:gd name="connsiteY2" fmla="*/ 3681200 h 3681200"/>
              <a:gd name="connsiteX3" fmla="*/ 933707 w 3681200"/>
              <a:gd name="connsiteY3" fmla="*/ 3681200 h 3681200"/>
              <a:gd name="connsiteX4" fmla="*/ 933707 w 3681200"/>
              <a:gd name="connsiteY4" fmla="*/ 2825185 h 3681200"/>
              <a:gd name="connsiteX5" fmla="*/ 0 w 3681200"/>
              <a:gd name="connsiteY5" fmla="*/ 2825185 h 36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200" h="3681200">
                <a:moveTo>
                  <a:pt x="0" y="0"/>
                </a:moveTo>
                <a:lnTo>
                  <a:pt x="3681200" y="0"/>
                </a:lnTo>
                <a:lnTo>
                  <a:pt x="3681200" y="3681200"/>
                </a:lnTo>
                <a:lnTo>
                  <a:pt x="933707" y="3681200"/>
                </a:lnTo>
                <a:lnTo>
                  <a:pt x="933707" y="2825185"/>
                </a:lnTo>
                <a:lnTo>
                  <a:pt x="0" y="2825185"/>
                </a:lnTo>
                <a:close/>
              </a:path>
            </a:pathLst>
          </a:cu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3EA62AE-2125-785B-5BBC-0B1DE60B3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99" y="5234886"/>
            <a:ext cx="1240136" cy="12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0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E91E98-F059-5F92-EEC3-B7E791E4F658}"/>
              </a:ext>
            </a:extLst>
          </p:cNvPr>
          <p:cNvSpPr/>
          <p:nvPr/>
        </p:nvSpPr>
        <p:spPr>
          <a:xfrm>
            <a:off x="-1" y="-1"/>
            <a:ext cx="7199313" cy="71993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C54F993-7AF8-A181-835E-59C277AA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665948" y="710495"/>
            <a:ext cx="3681200" cy="3681200"/>
          </a:xfrm>
          <a:custGeom>
            <a:avLst/>
            <a:gdLst>
              <a:gd name="connsiteX0" fmla="*/ 0 w 3681200"/>
              <a:gd name="connsiteY0" fmla="*/ 0 h 3681200"/>
              <a:gd name="connsiteX1" fmla="*/ 3681200 w 3681200"/>
              <a:gd name="connsiteY1" fmla="*/ 0 h 3681200"/>
              <a:gd name="connsiteX2" fmla="*/ 3681200 w 3681200"/>
              <a:gd name="connsiteY2" fmla="*/ 3681200 h 3681200"/>
              <a:gd name="connsiteX3" fmla="*/ 933707 w 3681200"/>
              <a:gd name="connsiteY3" fmla="*/ 3681200 h 3681200"/>
              <a:gd name="connsiteX4" fmla="*/ 933707 w 3681200"/>
              <a:gd name="connsiteY4" fmla="*/ 2825185 h 3681200"/>
              <a:gd name="connsiteX5" fmla="*/ 0 w 3681200"/>
              <a:gd name="connsiteY5" fmla="*/ 2825185 h 36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200" h="3681200">
                <a:moveTo>
                  <a:pt x="0" y="0"/>
                </a:moveTo>
                <a:lnTo>
                  <a:pt x="3681200" y="0"/>
                </a:lnTo>
                <a:lnTo>
                  <a:pt x="3681200" y="3681200"/>
                </a:lnTo>
                <a:lnTo>
                  <a:pt x="933707" y="3681200"/>
                </a:lnTo>
                <a:lnTo>
                  <a:pt x="933707" y="2825185"/>
                </a:lnTo>
                <a:lnTo>
                  <a:pt x="0" y="2825185"/>
                </a:lnTo>
                <a:close/>
              </a:path>
            </a:pathLst>
          </a:cu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3EA62AE-2125-785B-5BBC-0B1DE60B3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987" y="3535680"/>
            <a:ext cx="1211484" cy="121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2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2023-06-27T15:32:18Z</dcterms:created>
  <dcterms:modified xsi:type="dcterms:W3CDTF">2023-09-04T18:25:22Z</dcterms:modified>
</cp:coreProperties>
</file>