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D1EB1B-4C24-0B14-52D9-44E2F1BD8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E33D384-A430-3304-01E0-6F6147368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B5394E-8EE0-C148-5A24-BDE5F67B6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04E6-8819-47F0-9643-C363FAE68F18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24302A-9BBB-CE9A-CACC-CCCC9481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14069F-91BE-D7B5-D447-632C112E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08E8-9BFC-4897-958E-618AD576BE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3197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DD40B7-7FC0-A499-44A2-46BEC2C3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EFCBAB5-8403-623B-A9F3-B57D0BD4D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236630-CA93-E53B-45C9-67A4120E0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04E6-8819-47F0-9643-C363FAE68F18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651AD0-7EEA-DFAF-33AB-9F4B66684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959523-C614-B9E8-3319-67721905C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08E8-9BFC-4897-958E-618AD576BE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225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FC45469-7323-8029-5B51-4A5445D7C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7A7CF44-F775-E0B6-EF02-8A42E571D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DFB6F9-B127-2FBF-BE5E-FA0C86FE0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04E6-8819-47F0-9643-C363FAE68F18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EE6872-0E35-0E21-426E-3E6DCD599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A10FD3-964E-2206-3832-4FD2CF6FF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08E8-9BFC-4897-958E-618AD576BE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106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9E5BC2-D3E2-2B6A-128F-92D26B49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36FF5F-F3CD-4587-DC2F-142407548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162647-451D-6597-29FA-4E8CB2040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04E6-8819-47F0-9643-C363FAE68F18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4B1507-9DF9-7725-724C-DDB1FCC3B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F75C34-5490-98A0-229B-350E73197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08E8-9BFC-4897-958E-618AD576BE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58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D4C494-1E75-8128-B7A4-6C5D9C68A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EDAB5B-5668-8DC4-32E7-DEF6EC93E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0785D3-3E55-F6EB-52AB-4D5E1FD86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04E6-8819-47F0-9643-C363FAE68F18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51A28F-FD91-86B4-307E-FD9A758F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CF57F8-B2B4-B618-792B-7F4143130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08E8-9BFC-4897-958E-618AD576BE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293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0B818-DE5A-45C4-9EAD-39105C1A7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668EC6-DCC9-8A92-6F14-487788E6CE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2CDF63-1866-8576-6891-F1B429261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E2A02F-38C5-DF08-586E-3A636CA92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04E6-8819-47F0-9643-C363FAE68F18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C50B6A-C2FC-4121-F3EC-8923F091A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5B390F-7370-458F-BCCD-64ECD4CE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08E8-9BFC-4897-958E-618AD576BE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155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0378FE-1D00-4676-E32F-5787D8455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722C94-D82C-22AF-DE1E-6798DC26B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243EF8D-86B3-3D9C-30DF-FD145024A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54101A1-B488-5A96-542E-7FC52AD69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2816111-3E19-8A99-1C73-637444A56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98E1F0-C2C8-BCC9-7CAD-FAFBBCBA6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04E6-8819-47F0-9643-C363FAE68F18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57F561-57F0-4B3B-E490-DA40CB474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8BC2239-5DC8-AB94-0B70-0B9D6080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08E8-9BFC-4897-958E-618AD576BE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407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46FBB-E11F-8DD9-E32D-B6B14DF31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5891544-C3FD-43BE-93B7-847F227E3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04E6-8819-47F0-9643-C363FAE68F18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083172F-E0C1-F8BF-5E19-C53E49986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9F9632D-21E0-2099-6037-EE62A1DE1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08E8-9BFC-4897-958E-618AD576BE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931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50E1080-2C8D-D192-F6D5-9E91AB11F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04E6-8819-47F0-9643-C363FAE68F18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4CFBEE2-5AA3-6F71-1985-B8A8C170F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2157F3-28B0-653B-0A4F-AB19C63C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08E8-9BFC-4897-958E-618AD576BE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91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97029-94F3-F6B5-0461-1D523DF5F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6FA27-B424-2545-BD4E-B0D86970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2DF390-8344-B7CE-8FCF-267B1F68A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EA74CD-6BFE-1A39-2260-F303DA437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04E6-8819-47F0-9643-C363FAE68F18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EEA25B-2C23-217B-5209-D08DBF6E7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A37D350-81CD-D3DD-ACDB-2B35A38AB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08E8-9BFC-4897-958E-618AD576BE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754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C52D99-F8B7-B0CF-4CBD-D93F3985C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EF295A-237D-DDC8-F415-FF748A7A55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973736-3460-796F-F2EA-16AA9AB32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54865E-02FF-A78B-C31E-A10F32E7E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04E6-8819-47F0-9643-C363FAE68F18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D6A129-21D3-9648-EC65-8DDEE2D29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818956-7131-2AB5-0459-A494C2CB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08E8-9BFC-4897-958E-618AD576BE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44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21D7473-0135-DCF8-BF77-CBF4C9ED0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6C7DEB-044F-5F1D-DA70-C7FCD8780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182441-2D71-12E5-3F72-8ACBD601E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F04E6-8819-47F0-9643-C363FAE68F18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D83E0A-F5E5-A313-8DC5-D1B32E789B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FEA7A0-0246-F4E8-0728-3CDC4A456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D08E8-9BFC-4897-958E-618AD576BE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25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8858DE9-AEBF-0E7A-5DC0-844C69082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660" y="690562"/>
            <a:ext cx="6560680" cy="159543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183E87D-5CBE-91D4-D177-39AFB4207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660" y="2362200"/>
            <a:ext cx="6560680" cy="222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35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A02AB19-14F5-EE49-31A9-904E7F7B2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955" y="637785"/>
            <a:ext cx="4048690" cy="5582429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3C34BF4-E380-5AB9-EE1A-4581FA1985E1}"/>
              </a:ext>
            </a:extLst>
          </p:cNvPr>
          <p:cNvSpPr/>
          <p:nvPr/>
        </p:nvSpPr>
        <p:spPr>
          <a:xfrm>
            <a:off x="2501900" y="2641600"/>
            <a:ext cx="1778000" cy="241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8C2F3F2E-18C6-BF69-6092-80843DCB0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046" y="2423772"/>
            <a:ext cx="5731936" cy="201045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319E6266-9663-9610-236A-33B020268215}"/>
              </a:ext>
            </a:extLst>
          </p:cNvPr>
          <p:cNvCxnSpPr>
            <a:stCxn id="8" idx="2"/>
          </p:cNvCxnSpPr>
          <p:nvPr/>
        </p:nvCxnSpPr>
        <p:spPr>
          <a:xfrm flipH="1">
            <a:off x="5262845" y="4434227"/>
            <a:ext cx="2365169" cy="6457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DAB1065-4B6B-60AB-9F01-C8A7D67BDD84}"/>
              </a:ext>
            </a:extLst>
          </p:cNvPr>
          <p:cNvSpPr/>
          <p:nvPr/>
        </p:nvSpPr>
        <p:spPr>
          <a:xfrm>
            <a:off x="8621485" y="2964542"/>
            <a:ext cx="1677157" cy="43905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83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AE4CD6D-C591-44C5-F1BE-8374AD13E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184" y="2362200"/>
            <a:ext cx="6963445" cy="170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58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04148D7-9C0C-00E9-D900-08B49BFC9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23" y="1152472"/>
            <a:ext cx="6319320" cy="1042087"/>
          </a:xfrm>
          <a:prstGeom prst="rect">
            <a:avLst/>
          </a:prstGeom>
        </p:spPr>
      </p:pic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8E1F4844-4AA4-E827-ED46-FCAB598D190F}"/>
              </a:ext>
            </a:extLst>
          </p:cNvPr>
          <p:cNvSpPr/>
          <p:nvPr/>
        </p:nvSpPr>
        <p:spPr>
          <a:xfrm>
            <a:off x="6992422" y="846148"/>
            <a:ext cx="2212537" cy="612648"/>
          </a:xfrm>
          <a:prstGeom prst="wedgeRectCallout">
            <a:avLst>
              <a:gd name="adj1" fmla="val -59437"/>
              <a:gd name="adj2" fmla="val 9235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コピー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7D4E3CE-5726-F6CD-7F34-C29829D23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623" y="2816474"/>
            <a:ext cx="8181336" cy="1331244"/>
          </a:xfrm>
          <a:prstGeom prst="rect">
            <a:avLst/>
          </a:prstGeom>
        </p:spPr>
      </p:pic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43FB3B0-5263-6501-852B-B370962363DE}"/>
              </a:ext>
            </a:extLst>
          </p:cNvPr>
          <p:cNvSpPr/>
          <p:nvPr/>
        </p:nvSpPr>
        <p:spPr>
          <a:xfrm>
            <a:off x="6236674" y="2510150"/>
            <a:ext cx="2968285" cy="812170"/>
          </a:xfrm>
          <a:prstGeom prst="wedgeRectCallout">
            <a:avLst>
              <a:gd name="adj1" fmla="val -56870"/>
              <a:gd name="adj2" fmla="val 8401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黒い画面を右クリックで</a:t>
            </a:r>
            <a:endParaRPr kumimoji="1" lang="en-US" altLang="ja-JP" dirty="0"/>
          </a:p>
          <a:p>
            <a:pPr algn="ctr"/>
            <a:r>
              <a:rPr lang="ja-JP" altLang="en-US" dirty="0"/>
              <a:t>貼り付け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0905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</Words>
  <PresentationFormat>ワイド画面</PresentationFormat>
  <Paragraphs>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2023-11-17T12:25:02Z</dcterms:created>
  <dcterms:modified xsi:type="dcterms:W3CDTF">2023-11-17T12:38:17Z</dcterms:modified>
</cp:coreProperties>
</file>