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314" r:id="rId2"/>
    <p:sldId id="315" r:id="rId3"/>
    <p:sldId id="325" r:id="rId4"/>
    <p:sldId id="326" r:id="rId5"/>
    <p:sldId id="327" r:id="rId6"/>
    <p:sldId id="328" r:id="rId7"/>
    <p:sldId id="337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4" autoAdjust="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C8CF3-DB12-48BB-BA2B-2D0DF439A171}" type="datetimeFigureOut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7C5F7-0F8F-46D2-9AD7-DDBC44289A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7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FFE4D6-78E8-489A-8D97-A76968C390D1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D9B0-4976-44F9-9BCE-6F46727BF0C7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3CF1-C821-44D7-AEF7-B18AE3D9011D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BB77-96C8-4849-834F-0507B5494246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0DF7-15B3-4D6C-88BB-8DFAEA022F55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1B38-8B9F-424C-81DC-5196F30ED7D6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8D18-D615-4C8C-ABA3-5223E20E341B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6277-E7DF-4706-A15D-A0C84961354E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91D2-49BE-4EDE-8613-9808D34B8E1E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1EE338A-40EF-4F6F-9E98-5DBE17B8D769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33EB0E-76FA-463C-B595-40FDDE980E23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C3A5C4-62B3-4C97-AB97-84C161E695E4}" type="datetime1">
              <a:rPr lang="zh-TW" altLang="en-US" smtClean="0"/>
              <a:pPr/>
              <a:t>2017/4/12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857232"/>
            <a:ext cx="9144000" cy="300039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Experiments of 802.15.4 Stack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/>
          <a:p>
            <a:pPr algn="ctr"/>
            <a:r>
              <a:rPr lang="en-US" altLang="zh-TW" dirty="0" smtClean="0"/>
              <a:t>Data Collection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2000"/>
              </a:lnSpc>
            </a:pPr>
            <a:r>
              <a:rPr lang="en-US" altLang="zh-TW" b="1" dirty="0" err="1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pPr marL="411480" lvl="1" indent="0">
              <a:lnSpc>
                <a:spcPct val="112000"/>
              </a:lnSpc>
              <a:buNone/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Burn our data to FT-6251</a:t>
            </a:r>
          </a:p>
          <a:p>
            <a:pPr marL="411480" lvl="1" indent="0">
              <a:lnSpc>
                <a:spcPct val="112000"/>
              </a:lnSpc>
              <a:buNone/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Need install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USB to RS232 driver</a:t>
            </a:r>
          </a:p>
          <a:p>
            <a:pPr lvl="1">
              <a:lnSpc>
                <a:spcPct val="112000"/>
              </a:lnSpc>
            </a:pPr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Step1: open </a:t>
            </a:r>
            <a:r>
              <a:rPr lang="en-US" altLang="zh-TW" dirty="0" err="1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Step2: connect FT-6251to your computer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Step3: Press Browse, choose  file which you compiled</a:t>
            </a:r>
          </a:p>
          <a:p>
            <a:pPr lvl="1"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Default path: ..\JN5121_Build\Release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 err="1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5"/>
          <a:stretch/>
        </p:blipFill>
        <p:spPr>
          <a:xfrm>
            <a:off x="1619672" y="2132856"/>
            <a:ext cx="6131719" cy="41576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2000"/>
              </a:lnSpc>
            </a:pPr>
            <a:r>
              <a:rPr lang="en-US" altLang="zh-TW" b="1" dirty="0" err="1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Step4: power off FT-6251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Step5: power on, FT-6251 come into Program mode</a:t>
            </a:r>
          </a:p>
          <a:p>
            <a:pPr lvl="1"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You will find , only one led is bright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Step6: Press Refresh</a:t>
            </a:r>
          </a:p>
          <a:p>
            <a:pPr>
              <a:lnSpc>
                <a:spcPct val="112000"/>
              </a:lnSpc>
            </a:pPr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5"/>
          <a:stretch/>
        </p:blipFill>
        <p:spPr>
          <a:xfrm>
            <a:off x="2195736" y="4437112"/>
            <a:ext cx="5184576" cy="2113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2000"/>
              </a:lnSpc>
            </a:pPr>
            <a:r>
              <a:rPr lang="en-US" altLang="zh-TW" b="1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Flash Programmer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Step7: press program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Step8: finish</a:t>
            </a:r>
          </a:p>
          <a:p>
            <a:pPr>
              <a:lnSpc>
                <a:spcPct val="112000"/>
              </a:lnSpc>
            </a:pP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Step9: close flash program and restart FT-6251 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149080"/>
            <a:ext cx="3168352" cy="1926864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149080"/>
            <a:ext cx="4176464" cy="18655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2000"/>
              </a:lnSpc>
            </a:pPr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Output data</a:t>
            </a:r>
          </a:p>
          <a:p>
            <a:pPr lvl="1"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Download putty</a:t>
            </a:r>
          </a:p>
          <a:p>
            <a:pPr lvl="1">
              <a:lnSpc>
                <a:spcPct val="112000"/>
              </a:lnSpc>
            </a:pP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Configure putty</a:t>
            </a:r>
          </a:p>
          <a:p>
            <a:pPr lvl="1">
              <a:lnSpc>
                <a:spcPct val="112000"/>
              </a:lnSpc>
            </a:pPr>
            <a:endParaRPr lang="zh-TW" altLang="en-US" dirty="0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64"/>
          <a:stretch/>
        </p:blipFill>
        <p:spPr bwMode="auto">
          <a:xfrm>
            <a:off x="1187624" y="2996952"/>
            <a:ext cx="7023417" cy="28609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collection</a:t>
            </a:r>
          </a:p>
          <a:p>
            <a:pPr lvl="1"/>
            <a:r>
              <a:rPr lang="en-US" altLang="zh-TW" dirty="0" smtClean="0"/>
              <a:t>End device senses data</a:t>
            </a:r>
          </a:p>
          <a:p>
            <a:pPr lvl="1"/>
            <a:r>
              <a:rPr lang="en-US" altLang="zh-TW" dirty="0" smtClean="0"/>
              <a:t>End device transmits data to coordinator</a:t>
            </a:r>
          </a:p>
          <a:p>
            <a:pPr lvl="2"/>
            <a:r>
              <a:rPr lang="en-US" altLang="zh-TW" dirty="0" smtClean="0"/>
              <a:t>Data: Short Address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Temperature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Humidity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LQI</a:t>
            </a:r>
          </a:p>
          <a:p>
            <a:pPr lvl="1"/>
            <a:r>
              <a:rPr lang="en-US" altLang="zh-TW" dirty="0" smtClean="0"/>
              <a:t>Coordinator output information to computer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pic>
        <p:nvPicPr>
          <p:cNvPr id="8" name="圖片 7" descr="sds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717032"/>
            <a:ext cx="6315957" cy="22196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Lab 5 -- </a:t>
            </a:r>
            <a:r>
              <a:rPr lang="en-US" altLang="zh-TW" dirty="0" err="1" smtClean="0"/>
              <a:t>HeatTester.c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vTickTimerISR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 smtClean="0"/>
              <a:t>Observe case E_AHI_DEVICE_TICK_TIMER</a:t>
            </a:r>
          </a:p>
          <a:p>
            <a:pPr lvl="2"/>
            <a:r>
              <a:rPr lang="en-US" altLang="zh-TW" dirty="0" smtClean="0"/>
              <a:t>Sense Temperature and Humidity 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Lab 7 -- </a:t>
            </a:r>
            <a:r>
              <a:rPr lang="en-US" altLang="zh-TW" dirty="0" err="1" smtClean="0"/>
              <a:t>enddevice.c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vTickTimerISR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 smtClean="0"/>
              <a:t>sense Temperature and Humidity </a:t>
            </a:r>
          </a:p>
          <a:p>
            <a:pPr lvl="2"/>
            <a:r>
              <a:rPr lang="en-US" altLang="zh-TW" dirty="0" smtClean="0"/>
              <a:t>Send  packets to coordinator </a:t>
            </a:r>
          </a:p>
          <a:p>
            <a:endParaRPr lang="en-US" altLang="zh-TW" dirty="0" smtClean="0"/>
          </a:p>
          <a:p>
            <a:pPr lvl="1"/>
            <a:r>
              <a:rPr lang="en-US" altLang="zh-TW" dirty="0" err="1" smtClean="0"/>
              <a:t>vWUART_TxData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 smtClean="0"/>
              <a:t>Add Temperature and Humidity to packet</a:t>
            </a:r>
          </a:p>
          <a:p>
            <a:pPr lvl="2"/>
            <a:r>
              <a:rPr lang="en-US" altLang="zh-TW" dirty="0" smtClean="0"/>
              <a:t>Array pu8Payload[] stores data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Lab 7 -- </a:t>
            </a:r>
            <a:r>
              <a:rPr lang="en-US" altLang="zh-TW" dirty="0" err="1" smtClean="0">
                <a:latin typeface="+mj-lt"/>
              </a:rPr>
              <a:t>coord.c</a:t>
            </a:r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err="1" smtClean="0">
                <a:latin typeface="+mj-lt"/>
              </a:rPr>
              <a:t>vProcessIncomingData</a:t>
            </a:r>
            <a:r>
              <a:rPr lang="en-US" altLang="zh-TW" dirty="0" smtClean="0">
                <a:latin typeface="+mj-lt"/>
              </a:rPr>
              <a:t>()</a:t>
            </a:r>
          </a:p>
          <a:p>
            <a:pPr lvl="2"/>
            <a:r>
              <a:rPr lang="en-US" altLang="zh-TW" dirty="0" smtClean="0">
                <a:latin typeface="+mj-lt"/>
              </a:rPr>
              <a:t>Store temperature and humidity</a:t>
            </a:r>
          </a:p>
          <a:p>
            <a:pPr lvl="2"/>
            <a:r>
              <a:rPr lang="en-US" altLang="zh-TW" dirty="0" smtClean="0">
                <a:latin typeface="+mj-lt"/>
              </a:rPr>
              <a:t>Array au8Sdu[] is array pu8Payload[] </a:t>
            </a:r>
          </a:p>
          <a:p>
            <a:pPr lvl="2"/>
            <a:endParaRPr lang="en-US" altLang="zh-TW" dirty="0" smtClean="0">
              <a:latin typeface="+mj-lt"/>
            </a:endParaRPr>
          </a:p>
          <a:p>
            <a:pPr lvl="1"/>
            <a:r>
              <a:rPr lang="en-US" altLang="zh-TW" dirty="0" err="1" smtClean="0">
                <a:latin typeface="+mj-lt"/>
              </a:rPr>
              <a:t>vDrawUI</a:t>
            </a:r>
            <a:r>
              <a:rPr lang="en-US" altLang="zh-TW" dirty="0" smtClean="0">
                <a:latin typeface="+mj-lt"/>
              </a:rPr>
              <a:t>()</a:t>
            </a:r>
          </a:p>
          <a:p>
            <a:pPr lvl="2"/>
            <a:r>
              <a:rPr lang="en-US" altLang="zh-TW" dirty="0" err="1" smtClean="0">
                <a:latin typeface="+mj-lt"/>
              </a:rPr>
              <a:t>vDrawUI</a:t>
            </a:r>
            <a:r>
              <a:rPr lang="en-US" altLang="zh-TW" dirty="0" smtClean="0">
                <a:latin typeface="+mj-lt"/>
              </a:rPr>
              <a:t> output the data</a:t>
            </a:r>
          </a:p>
          <a:p>
            <a:pPr lvl="2"/>
            <a:r>
              <a:rPr lang="en-US" altLang="zh-TW" dirty="0" smtClean="0">
                <a:latin typeface="+mj-lt"/>
              </a:rPr>
              <a:t>Print temperature and humidity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putty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Show the data information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7744" y="2996952"/>
            <a:ext cx="5274310" cy="33045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LQI(Link Quality Indicator) to calculate the distance between end device and coordinator.</a:t>
            </a:r>
          </a:p>
          <a:p>
            <a:pPr lvl="1"/>
            <a:r>
              <a:rPr lang="en-US" altLang="zh-TW" dirty="0" smtClean="0"/>
              <a:t>Observe the relationship between LQI and distance</a:t>
            </a:r>
          </a:p>
          <a:p>
            <a:pPr lvl="1"/>
            <a:r>
              <a:rPr lang="en-US" altLang="zh-TW" dirty="0" smtClean="0"/>
              <a:t>LQI is a metric of the current quality of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Write a program to receive serial port data.</a:t>
            </a:r>
          </a:p>
          <a:p>
            <a:pPr lvl="1"/>
            <a:r>
              <a:rPr lang="en-US" altLang="zh-TW" dirty="0" smtClean="0"/>
              <a:t>GUI</a:t>
            </a:r>
          </a:p>
          <a:p>
            <a:pPr lvl="2"/>
            <a:r>
              <a:rPr lang="en-US" altLang="zh-TW" dirty="0"/>
              <a:t>Presenting data with any patterns except words in your </a:t>
            </a:r>
            <a:r>
              <a:rPr lang="en-US" altLang="zh-TW" dirty="0" smtClean="0"/>
              <a:t>GUI.</a:t>
            </a:r>
          </a:p>
          <a:p>
            <a:pPr lvl="1"/>
            <a:r>
              <a:rPr lang="en-US" altLang="zh-TW" dirty="0" smtClean="0"/>
              <a:t>Allow all of the programing language.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- Advanced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58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Device &amp; Software</a:t>
            </a:r>
          </a:p>
          <a:p>
            <a:r>
              <a:rPr lang="en-US" altLang="zh-TW" dirty="0" smtClean="0"/>
              <a:t>Install</a:t>
            </a:r>
          </a:p>
          <a:p>
            <a:r>
              <a:rPr lang="en-US" altLang="zh-TW" dirty="0" smtClean="0"/>
              <a:t>Tools</a:t>
            </a:r>
          </a:p>
          <a:p>
            <a:r>
              <a:rPr lang="en-US" altLang="zh-TW" dirty="0" smtClean="0"/>
              <a:t>Practice</a:t>
            </a:r>
          </a:p>
          <a:p>
            <a:pPr lvl="1"/>
            <a:r>
              <a:rPr lang="en-US" altLang="zh-TW" dirty="0" smtClean="0"/>
              <a:t>Data Collection</a:t>
            </a:r>
          </a:p>
          <a:p>
            <a:pPr lvl="1"/>
            <a:r>
              <a:rPr lang="en-US" altLang="zh-TW" dirty="0" smtClean="0"/>
              <a:t>Advanced</a:t>
            </a:r>
          </a:p>
          <a:p>
            <a:r>
              <a:rPr lang="en-US" altLang="zh-TW" dirty="0" smtClean="0"/>
              <a:t>Document Requirements</a:t>
            </a:r>
          </a:p>
          <a:p>
            <a:r>
              <a:rPr lang="en-US" altLang="zh-TW" dirty="0" smtClean="0"/>
              <a:t>Grading Policies</a:t>
            </a:r>
          </a:p>
          <a:p>
            <a:r>
              <a:rPr lang="en-US" altLang="zh-TW" dirty="0" smtClean="0"/>
              <a:t>Uploading to </a:t>
            </a:r>
            <a:r>
              <a:rPr lang="en-US" altLang="zh-TW" dirty="0" err="1" smtClean="0"/>
              <a:t>Ecourse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GUI Example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- Advanced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2034303"/>
            <a:ext cx="6084676" cy="435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0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document have to include content below:</a:t>
            </a:r>
          </a:p>
          <a:p>
            <a:pPr lvl="1"/>
            <a:r>
              <a:rPr lang="en-US" altLang="zh-TW" dirty="0" smtClean="0"/>
              <a:t>Cover (group ID, student ID, name)</a:t>
            </a:r>
          </a:p>
          <a:p>
            <a:pPr lvl="1"/>
            <a:r>
              <a:rPr lang="en-US" altLang="zh-TW" dirty="0" smtClean="0"/>
              <a:t>An experimental platform and environment</a:t>
            </a:r>
          </a:p>
          <a:p>
            <a:pPr lvl="1"/>
            <a:r>
              <a:rPr lang="en-US" altLang="zh-TW" dirty="0" smtClean="0"/>
              <a:t>The relationship between LQI and distance</a:t>
            </a:r>
          </a:p>
          <a:p>
            <a:pPr lvl="1"/>
            <a:r>
              <a:rPr lang="en-US" altLang="zh-TW" dirty="0" smtClean="0"/>
              <a:t>Code and Explanation</a:t>
            </a:r>
          </a:p>
          <a:p>
            <a:pPr lvl="1"/>
            <a:r>
              <a:rPr lang="en-US" altLang="zh-TW" dirty="0" smtClean="0"/>
              <a:t>Final 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Document Requirements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91741"/>
          </a:xfrm>
        </p:spPr>
        <p:txBody>
          <a:bodyPr>
            <a:normAutofit/>
          </a:bodyPr>
          <a:lstStyle/>
          <a:p>
            <a:r>
              <a:rPr lang="en-US" altLang="zh-TW" sz="2600" dirty="0" smtClean="0"/>
              <a:t>Demo</a:t>
            </a:r>
          </a:p>
          <a:p>
            <a:pPr lvl="1"/>
            <a:r>
              <a:rPr lang="zh-TW" altLang="en-US" sz="2200" dirty="0" smtClean="0"/>
              <a:t>地點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創新大樓</a:t>
            </a:r>
            <a:r>
              <a:rPr lang="en-US" altLang="zh-TW" sz="2200" dirty="0" smtClean="0"/>
              <a:t>lab30</a:t>
            </a:r>
            <a:r>
              <a:rPr lang="en-US" altLang="zh-TW" sz="2200" dirty="0"/>
              <a:t>8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4</a:t>
            </a:r>
            <a:r>
              <a:rPr lang="en-US" altLang="zh-TW" sz="2200" dirty="0" smtClean="0"/>
              <a:t>/25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二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10:00-12:00</a:t>
            </a:r>
          </a:p>
          <a:p>
            <a:pPr lvl="1"/>
            <a:r>
              <a:rPr lang="en-US" altLang="zh-TW" sz="2200" dirty="0" smtClean="0"/>
              <a:t>4</a:t>
            </a:r>
            <a:r>
              <a:rPr lang="en-US" altLang="zh-TW" sz="2200" dirty="0" smtClean="0"/>
              <a:t>/26  (</a:t>
            </a:r>
            <a:r>
              <a:rPr lang="zh-TW" altLang="en-US" sz="2200" dirty="0" smtClean="0"/>
              <a:t>三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10:00-12:00</a:t>
            </a:r>
          </a:p>
          <a:p>
            <a:pPr lvl="1"/>
            <a:endParaRPr lang="en-US" altLang="zh-TW" sz="2200" dirty="0" smtClean="0"/>
          </a:p>
          <a:p>
            <a:r>
              <a:rPr lang="en-US" altLang="zh-TW" sz="2600" dirty="0" smtClean="0"/>
              <a:t>Grading</a:t>
            </a:r>
          </a:p>
          <a:p>
            <a:pPr lvl="1"/>
            <a:r>
              <a:rPr lang="en-US" altLang="zh-TW" sz="2200" dirty="0" smtClean="0"/>
              <a:t>Data Collection		</a:t>
            </a:r>
            <a:r>
              <a:rPr lang="en-US" altLang="zh-TW" sz="2200" dirty="0" smtClean="0">
                <a:solidFill>
                  <a:srgbClr val="FF0000"/>
                </a:solidFill>
              </a:rPr>
              <a:t>60%</a:t>
            </a:r>
          </a:p>
          <a:p>
            <a:pPr lvl="1"/>
            <a:r>
              <a:rPr lang="en-US" altLang="zh-TW" sz="2200" dirty="0" smtClean="0"/>
              <a:t>Advanced		</a:t>
            </a:r>
            <a:r>
              <a:rPr lang="en-US" altLang="zh-TW" sz="2200" dirty="0" smtClean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en-US" altLang="zh-TW" sz="2200" dirty="0" smtClean="0"/>
              <a:t>Report			</a:t>
            </a:r>
            <a:r>
              <a:rPr lang="en-US" altLang="zh-TW" sz="2200" dirty="0" smtClean="0">
                <a:solidFill>
                  <a:srgbClr val="FF0000"/>
                </a:solidFill>
              </a:rPr>
              <a:t>20%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point/ BUG</a:t>
            </a:r>
          </a:p>
          <a:p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zh-TW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point/ Day</a:t>
            </a:r>
            <a:endParaRPr lang="en-US" altLang="zh-TW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4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Deadline: </a:t>
            </a:r>
            <a:r>
              <a:rPr lang="en-US" altLang="zh-TW" dirty="0" smtClean="0">
                <a:solidFill>
                  <a:srgbClr val="FF0000"/>
                </a:solidFill>
              </a:rPr>
              <a:t>2017/04/26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上傳到</a:t>
            </a:r>
            <a:r>
              <a:rPr lang="en-US" altLang="zh-TW" dirty="0" err="1" smtClean="0"/>
              <a:t>Ecourse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sng" dirty="0" smtClean="0">
                <a:solidFill>
                  <a:srgbClr val="00B050"/>
                </a:solidFill>
              </a:rPr>
              <a:t>http://ecourse.elearning.ccu.edu.tw/</a:t>
            </a:r>
          </a:p>
          <a:p>
            <a:pPr marL="109728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格式：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組別</a:t>
            </a:r>
            <a:r>
              <a:rPr lang="en-US" altLang="zh-TW" dirty="0" smtClean="0"/>
              <a:t>_hw1.pdf”</a:t>
            </a:r>
          </a:p>
          <a:p>
            <a:endParaRPr lang="en-US" altLang="zh-TW" dirty="0"/>
          </a:p>
          <a:p>
            <a:r>
              <a:rPr lang="zh-TW" altLang="en-US" dirty="0" smtClean="0"/>
              <a:t>同時繳交一份紙本報告給助教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Uploading to </a:t>
            </a:r>
            <a:r>
              <a:rPr lang="en-US" altLang="zh-TW" dirty="0" err="1" smtClean="0"/>
              <a:t>Ecourse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2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TA: </a:t>
            </a:r>
            <a:r>
              <a:rPr lang="zh-TW" altLang="en-US" dirty="0"/>
              <a:t>趙</a:t>
            </a:r>
            <a:r>
              <a:rPr lang="zh-TW" altLang="en-US" dirty="0" smtClean="0"/>
              <a:t>柏凱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Email: </a:t>
            </a:r>
            <a:r>
              <a:rPr lang="en-US" altLang="zh-TW" u="sng" dirty="0" smtClean="0">
                <a:solidFill>
                  <a:srgbClr val="00B050"/>
                </a:solidFill>
              </a:rPr>
              <a:t>a65843@gmail.com</a:t>
            </a:r>
          </a:p>
          <a:p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4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sz="2800" dirty="0" smtClean="0">
                <a:cs typeface="Times New Roman" panose="02020603050405020304" pitchFamily="18" charset="0"/>
              </a:rPr>
              <a:t>Device </a:t>
            </a:r>
          </a:p>
          <a:p>
            <a:pPr marL="114300" indent="0">
              <a:buNone/>
            </a:pPr>
            <a:endParaRPr lang="en-US" altLang="zh-TW" sz="900" dirty="0" smtClean="0"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cs typeface="Times New Roman" panose="02020603050405020304" pitchFamily="18" charset="0"/>
              </a:rPr>
              <a:t>FT-6251 </a:t>
            </a:r>
          </a:p>
          <a:p>
            <a:pPr lvl="1"/>
            <a:r>
              <a:rPr lang="en-US" altLang="zh-TW" dirty="0" smtClean="0">
                <a:cs typeface="Times New Roman" panose="02020603050405020304" pitchFamily="18" charset="0"/>
              </a:rPr>
              <a:t>Sensor Development Board x 1</a:t>
            </a:r>
          </a:p>
          <a:p>
            <a:pPr lvl="1"/>
            <a:r>
              <a:rPr lang="en-US" altLang="zh-TW" dirty="0" smtClean="0">
                <a:cs typeface="Times New Roman" panose="02020603050405020304" pitchFamily="18" charset="0"/>
              </a:rPr>
              <a:t>Antenna x 1</a:t>
            </a:r>
          </a:p>
          <a:p>
            <a:pPr lvl="1"/>
            <a:r>
              <a:rPr lang="en-US" altLang="zh-TW" dirty="0" smtClean="0">
                <a:cs typeface="Times New Roman" panose="02020603050405020304" pitchFamily="18" charset="0"/>
              </a:rPr>
              <a:t>A/C Adaptor x 1 ; AA Battery Holder x 1</a:t>
            </a:r>
          </a:p>
          <a:p>
            <a:pPr lvl="1"/>
            <a:r>
              <a:rPr lang="en-US" altLang="zh-TW" dirty="0" smtClean="0">
                <a:cs typeface="Times New Roman" panose="02020603050405020304" pitchFamily="18" charset="0"/>
              </a:rPr>
              <a:t>UART-to-RS232 Serial Converter x 1</a:t>
            </a:r>
          </a:p>
          <a:p>
            <a:endParaRPr lang="en-US" altLang="zh-TW" dirty="0" smtClean="0"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cs typeface="Times New Roman" panose="02020603050405020304" pitchFamily="18" charset="0"/>
              </a:rPr>
              <a:t>USB to</a:t>
            </a:r>
            <a:r>
              <a:rPr lang="zh-TW" altLang="en-US" b="1" dirty="0" smtClean="0"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cs typeface="Times New Roman" panose="02020603050405020304" pitchFamily="18" charset="0"/>
              </a:rPr>
              <a:t>RS-232 Cable x1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&amp; Software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Device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&amp; Software</a:t>
            </a:r>
            <a:endParaRPr lang="zh-TW" altLang="en-US" dirty="0"/>
          </a:p>
        </p:txBody>
      </p:sp>
      <p:pic>
        <p:nvPicPr>
          <p:cNvPr id="5" name="圖片 4" descr="C:\Users\lab315\Desktop\新增資料夾\DSC_0601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2542" r="6418" b="2958"/>
          <a:stretch/>
        </p:blipFill>
        <p:spPr bwMode="auto">
          <a:xfrm>
            <a:off x="1907704" y="2060848"/>
            <a:ext cx="6048672" cy="403244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</a:rPr>
              <a:t>Software</a:t>
            </a:r>
          </a:p>
          <a:p>
            <a:pPr lvl="1"/>
            <a:r>
              <a:rPr lang="en-US" altLang="zh-TW" dirty="0" smtClean="0">
                <a:latin typeface="+mj-lt"/>
                <a:cs typeface="Times New Roman" panose="02020603050405020304" pitchFamily="18" charset="0"/>
              </a:rPr>
              <a:t>Windows XP or later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(Please don’t use Windows 8)</a:t>
            </a:r>
          </a:p>
          <a:p>
            <a:pPr lvl="1"/>
            <a:r>
              <a:rPr lang="en-US" altLang="zh-TW" dirty="0" smtClean="0">
                <a:latin typeface="+mj-lt"/>
                <a:cs typeface="Times New Roman" panose="02020603050405020304" pitchFamily="18" charset="0"/>
              </a:rPr>
              <a:t>RS232 to USB driver</a:t>
            </a:r>
          </a:p>
          <a:p>
            <a:pPr lvl="1"/>
            <a:r>
              <a:rPr lang="en-US" altLang="zh-TW" dirty="0" smtClean="0">
                <a:latin typeface="+mj-lt"/>
                <a:cs typeface="Times New Roman" panose="02020603050405020304" pitchFamily="18" charset="0"/>
              </a:rPr>
              <a:t>Code::Blocks</a:t>
            </a:r>
          </a:p>
          <a:p>
            <a:pPr lvl="1"/>
            <a:r>
              <a:rPr lang="en-US" altLang="zh-TW" dirty="0" err="1" smtClean="0">
                <a:latin typeface="+mj-lt"/>
                <a:cs typeface="Times New Roman" panose="02020603050405020304" pitchFamily="18" charset="0"/>
              </a:rPr>
              <a:t>Cygwin</a:t>
            </a:r>
            <a:r>
              <a:rPr lang="en-US" altLang="zh-TW" dirty="0" smtClean="0">
                <a:latin typeface="+mj-lt"/>
                <a:cs typeface="Times New Roman" panose="02020603050405020304" pitchFamily="18" charset="0"/>
              </a:rPr>
              <a:t> : </a:t>
            </a:r>
            <a:r>
              <a:rPr lang="en-US" altLang="zh-TW" dirty="0" err="1" smtClean="0">
                <a:latin typeface="+mj-lt"/>
                <a:cs typeface="Times New Roman" panose="02020603050405020304" pitchFamily="18" charset="0"/>
              </a:rPr>
              <a:t>Jennic</a:t>
            </a:r>
            <a:r>
              <a:rPr lang="en-US" altLang="zh-TW" dirty="0" smtClean="0">
                <a:latin typeface="+mj-lt"/>
                <a:cs typeface="Times New Roman" panose="02020603050405020304" pitchFamily="18" charset="0"/>
              </a:rPr>
              <a:t> Bash Shell</a:t>
            </a:r>
          </a:p>
          <a:p>
            <a:pPr lvl="1"/>
            <a:r>
              <a:rPr lang="en-US" altLang="zh-TW" dirty="0" err="1" smtClean="0">
                <a:latin typeface="+mj-lt"/>
                <a:cs typeface="Times New Roman" panose="02020603050405020304" pitchFamily="18" charset="0"/>
              </a:rPr>
              <a:t>Jennic</a:t>
            </a:r>
            <a:r>
              <a:rPr lang="en-US" altLang="zh-TW" dirty="0" smtClean="0">
                <a:latin typeface="+mj-lt"/>
                <a:cs typeface="Times New Roman" panose="02020603050405020304" pitchFamily="18" charset="0"/>
              </a:rPr>
              <a:t> Flash Programmer</a:t>
            </a:r>
          </a:p>
          <a:p>
            <a:pPr lvl="1"/>
            <a:r>
              <a:rPr lang="en-US" altLang="zh-TW" dirty="0" smtClean="0">
                <a:latin typeface="+mj-lt"/>
                <a:cs typeface="Times New Roman" panose="02020603050405020304" pitchFamily="18" charset="0"/>
              </a:rPr>
              <a:t>Putty</a:t>
            </a: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&amp; Software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Download </a:t>
            </a:r>
            <a:r>
              <a:rPr lang="en-US" altLang="zh-TW" b="1" i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hw1.rar</a:t>
            </a:r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u="sng" dirty="0">
                <a:solidFill>
                  <a:srgbClr val="00B05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http://www.cs.ccu.edu.tw/~</a:t>
            </a:r>
            <a:r>
              <a:rPr lang="en-US" altLang="zh-TW" u="sng" dirty="0" smtClean="0">
                <a:solidFill>
                  <a:srgbClr val="00B05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cih104m/2017_hw1.zip</a:t>
            </a:r>
            <a:endParaRPr lang="en-US" altLang="zh-TW" sz="800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 err="1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Code::Blocks </a:t>
            </a:r>
            <a:r>
              <a:rPr lang="zh-TW" altLang="en-US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IDE install</a:t>
            </a:r>
          </a:p>
          <a:p>
            <a:pPr lvl="1"/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Install 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JN-SW-4026-SDKwithIDE-1v4.8.msi</a:t>
            </a:r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Finish</a:t>
            </a:r>
          </a:p>
          <a:p>
            <a:pPr lvl="1"/>
            <a:endParaRPr lang="en-US" altLang="zh-TW" b="1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b="1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Install Patch</a:t>
            </a:r>
          </a:p>
          <a:p>
            <a:pPr lvl="1"/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Install 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FT-6200-Patch-ba-1v0.exe</a:t>
            </a:r>
          </a:p>
          <a:p>
            <a:pPr lvl="1"/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Install Path  </a:t>
            </a:r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“where are your IDE”\</a:t>
            </a:r>
            <a:r>
              <a:rPr lang="en-US" altLang="zh-TW" b="1" dirty="0" err="1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jennic</a:t>
            </a:r>
            <a:endParaRPr lang="en-US" altLang="zh-TW" b="1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Preparation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211960" y="3501008"/>
            <a:ext cx="3234422" cy="870585"/>
            <a:chOff x="2195736" y="3308560"/>
            <a:chExt cx="3234422" cy="870585"/>
          </a:xfrm>
        </p:grpSpPr>
        <p:pic>
          <p:nvPicPr>
            <p:cNvPr id="6" name="圖片 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308560"/>
              <a:ext cx="821690" cy="87058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pic>
          <p:nvPicPr>
            <p:cNvPr id="7" name="圖片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3371969"/>
              <a:ext cx="2226310" cy="7239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Jennic</a:t>
            </a:r>
            <a:r>
              <a:rPr lang="en-US" altLang="zh-TW" b="1" dirty="0" smtClean="0"/>
              <a:t> Code Block</a:t>
            </a:r>
          </a:p>
          <a:p>
            <a:pPr lvl="1"/>
            <a:r>
              <a:rPr lang="en-US" altLang="zh-TW" dirty="0" smtClean="0"/>
              <a:t>Open </a:t>
            </a:r>
            <a:r>
              <a:rPr lang="en-US" altLang="zh-TW" dirty="0" err="1" smtClean="0"/>
              <a:t>Jennic</a:t>
            </a:r>
            <a:r>
              <a:rPr lang="en-US" altLang="zh-TW" dirty="0" smtClean="0"/>
              <a:t> Code Block</a:t>
            </a:r>
          </a:p>
          <a:p>
            <a:pPr lvl="1"/>
            <a:r>
              <a:rPr lang="en-US" altLang="zh-TW" dirty="0" smtClean="0"/>
              <a:t>Open Lab7.cbp</a:t>
            </a: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5256584" cy="345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Compile Your Program</a:t>
            </a:r>
          </a:p>
          <a:p>
            <a:pPr lvl="1"/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Choose build target 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7034203" cy="37182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Compile Your Program</a:t>
            </a:r>
          </a:p>
          <a:p>
            <a:pPr lvl="1"/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Press Build 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 Rebuild</a:t>
            </a:r>
          </a:p>
          <a:p>
            <a:pPr lvl="1"/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View build log </a:t>
            </a:r>
          </a:p>
          <a:p>
            <a:pPr lvl="2"/>
            <a:r>
              <a:rPr lang="en-US" altLang="zh-TW" dirty="0" smtClean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Status 0: success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2896"/>
            <a:ext cx="6961057" cy="2419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910</TotalTime>
  <Words>527</Words>
  <Application>Microsoft Office PowerPoint</Application>
  <PresentationFormat>如螢幕大小 (4:3)</PresentationFormat>
  <Paragraphs>187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微軟正黑體</vt:lpstr>
      <vt:lpstr>新細明體</vt:lpstr>
      <vt:lpstr>標楷體</vt:lpstr>
      <vt:lpstr>Calibri</vt:lpstr>
      <vt:lpstr>Lucida Sans Unicode</vt:lpstr>
      <vt:lpstr>Times New Roman</vt:lpstr>
      <vt:lpstr>Verdana</vt:lpstr>
      <vt:lpstr>Wingdings 2</vt:lpstr>
      <vt:lpstr>Wingdings 3</vt:lpstr>
      <vt:lpstr>匯合</vt:lpstr>
      <vt:lpstr>Experiments of 802.15.4 Stack</vt:lpstr>
      <vt:lpstr>Outline</vt:lpstr>
      <vt:lpstr>Device &amp; Software</vt:lpstr>
      <vt:lpstr>Device &amp; Software</vt:lpstr>
      <vt:lpstr>Device &amp; Software</vt:lpstr>
      <vt:lpstr>Preparation</vt:lpstr>
      <vt:lpstr>Tools</vt:lpstr>
      <vt:lpstr>Tools</vt:lpstr>
      <vt:lpstr>Tools</vt:lpstr>
      <vt:lpstr>Tools</vt:lpstr>
      <vt:lpstr>Tools</vt:lpstr>
      <vt:lpstr>Tools</vt:lpstr>
      <vt:lpstr>Tools</vt:lpstr>
      <vt:lpstr>Tools</vt:lpstr>
      <vt:lpstr>Practice</vt:lpstr>
      <vt:lpstr>Practice</vt:lpstr>
      <vt:lpstr>Practice</vt:lpstr>
      <vt:lpstr>Practice</vt:lpstr>
      <vt:lpstr>Practice - Advanced</vt:lpstr>
      <vt:lpstr>Practice - Advanced</vt:lpstr>
      <vt:lpstr>Document Requirements</vt:lpstr>
      <vt:lpstr>Grading Policies</vt:lpstr>
      <vt:lpstr>Uploading to Ecourse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network structure</dc:title>
  <dc:creator>user</dc:creator>
  <cp:lastModifiedBy>istylelife</cp:lastModifiedBy>
  <cp:revision>83</cp:revision>
  <dcterms:created xsi:type="dcterms:W3CDTF">2011-07-10T08:02:46Z</dcterms:created>
  <dcterms:modified xsi:type="dcterms:W3CDTF">2017-04-12T04:25:21Z</dcterms:modified>
</cp:coreProperties>
</file>