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2" r:id="rId16"/>
    <p:sldId id="271" r:id="rId17"/>
    <p:sldId id="275" r:id="rId18"/>
    <p:sldId id="273" r:id="rId19"/>
    <p:sldId id="277" r:id="rId20"/>
    <p:sldId id="276" r:id="rId21"/>
    <p:sldId id="279" r:id="rId22"/>
    <p:sldId id="278" r:id="rId23"/>
    <p:sldId id="284" r:id="rId24"/>
    <p:sldId id="285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63" autoAdjust="0"/>
  </p:normalViewPr>
  <p:slideViewPr>
    <p:cSldViewPr>
      <p:cViewPr varScale="1">
        <p:scale>
          <a:sx n="113" d="100"/>
          <a:sy n="113" d="100"/>
        </p:scale>
        <p:origin x="155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18214-DF70-4855-B76C-5A2CA651EB6B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D88EB-643C-4293-AFF8-AC3B24ED1E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7188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如果</a:t>
            </a:r>
            <a:r>
              <a:rPr lang="en-US" altLang="zh-TW" dirty="0" smtClean="0"/>
              <a:t>MAC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address</a:t>
            </a:r>
            <a:r>
              <a:rPr lang="zh-TW" altLang="en-US" baseline="0" dirty="0" smtClean="0"/>
              <a:t>全</a:t>
            </a:r>
            <a:r>
              <a:rPr lang="en-US" altLang="zh-TW" baseline="0" dirty="0" err="1" smtClean="0"/>
              <a:t>ff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表機器有問題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D88EB-643C-4293-AFF8-AC3B24ED1E8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148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D88EB-643C-4293-AFF8-AC3B24ED1E84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461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上傳至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D88EB-643C-4293-AFF8-AC3B24ED1E84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8719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D6DF-44D9-4452-8B19-91E7200FDCB2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3FC3-2CD7-4408-9A4B-AADDEECFBA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4497-C478-4341-8B42-EA18B02E3483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3FC3-2CD7-4408-9A4B-AADDEECFBA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20E7-E72C-46D2-A703-3355CEA3C2C3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3FC3-2CD7-4408-9A4B-AADDEECFBA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B412-C02C-4A72-9933-1964712F018B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3FC3-2CD7-4408-9A4B-AADDEECFBA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B950-D926-42EB-A817-D457D5A7B231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3FC3-2CD7-4408-9A4B-AADDEECFBA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FB56-B029-4F10-86F3-D8AC328092CA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3FC3-2CD7-4408-9A4B-AADDEECFBA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3D34-EF0D-41BC-A5C1-7B63277CB7F6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3FC3-2CD7-4408-9A4B-AADDEECFBA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3757-972A-41C5-B049-009975125D52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3FC3-2CD7-4408-9A4B-AADDEECFBA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EFBD-6E59-4E3E-9EE6-77C5094F72F4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3FC3-2CD7-4408-9A4B-AADDEECFBA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E1DF-EC1A-45D3-8BC4-5F45B3210FFD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3FC3-2CD7-4408-9A4B-AADDEECFBA5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0884-FC65-4481-974C-C239E555407C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413FC3-2CD7-4408-9A4B-AADDEECFBA5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F413FC3-2CD7-4408-9A4B-AADDEECFBA5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F420B33-26FA-43BE-AB69-69CCB839D5D6}" type="datetime1">
              <a:rPr lang="zh-TW" altLang="en-US" smtClean="0"/>
              <a:t>2017/4/12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of </a:t>
            </a:r>
            <a:r>
              <a:rPr lang="en-US" altLang="zh-TW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Zigbee</a:t>
            </a:r>
            <a:endParaRPr lang="zh-TW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766520" cy="1066800"/>
          </a:xfrm>
        </p:spPr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3FC3-2CD7-4408-9A4B-AADDEECFBA5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33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Tool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12000"/>
              </a:lnSpc>
            </a:pPr>
            <a:r>
              <a:rPr lang="en-US" altLang="zh-TW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Jennic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Flash Programmer</a:t>
            </a:r>
          </a:p>
          <a:p>
            <a:endParaRPr lang="en-US" altLang="zh-TW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75"/>
          <a:stretch/>
        </p:blipFill>
        <p:spPr>
          <a:xfrm>
            <a:off x="1475656" y="2204863"/>
            <a:ext cx="6131719" cy="4157663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3FC3-2CD7-4408-9A4B-AADDEECFBA5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80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Tool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12000"/>
              </a:lnSpc>
            </a:pPr>
            <a:r>
              <a:rPr lang="en-US" altLang="zh-TW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Jennic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Flash Programmer</a:t>
            </a:r>
          </a:p>
          <a:p>
            <a:pPr>
              <a:lnSpc>
                <a:spcPct val="112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Step4: power off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FT-7251</a:t>
            </a:r>
          </a:p>
          <a:p>
            <a:pPr>
              <a:lnSpc>
                <a:spcPct val="112000"/>
              </a:lnSpc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Step5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power on, FT-7251 come into Program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</a:t>
            </a:r>
          </a:p>
          <a:p>
            <a:pPr lvl="1">
              <a:lnSpc>
                <a:spcPct val="112000"/>
              </a:lnSpc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You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will find , only one led is bright</a:t>
            </a:r>
          </a:p>
          <a:p>
            <a:pPr>
              <a:lnSpc>
                <a:spcPct val="112000"/>
              </a:lnSpc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Step6: Press Refresh</a:t>
            </a:r>
          </a:p>
          <a:p>
            <a:endParaRPr lang="en-US" altLang="zh-TW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75"/>
          <a:stretch/>
        </p:blipFill>
        <p:spPr>
          <a:xfrm>
            <a:off x="1331640" y="3887886"/>
            <a:ext cx="6127562" cy="24980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3FC3-2CD7-4408-9A4B-AADDEECFBA5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70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Tool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12000"/>
              </a:lnSpc>
            </a:pPr>
            <a:r>
              <a:rPr lang="en-US" altLang="zh-TW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Jennic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Flash Programmer</a:t>
            </a:r>
          </a:p>
          <a:p>
            <a:pPr>
              <a:lnSpc>
                <a:spcPct val="112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Step7: press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program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12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Step8: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finish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12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Step9: close flash program and restart FT-7251 </a:t>
            </a:r>
          </a:p>
          <a:p>
            <a:endParaRPr lang="en-US" altLang="zh-TW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3789040"/>
            <a:ext cx="3168352" cy="1926864"/>
          </a:xfrm>
          <a:prstGeom prst="rect">
            <a:avLst/>
          </a:prstGeom>
        </p:spPr>
      </p:pic>
      <p:pic>
        <p:nvPicPr>
          <p:cNvPr id="5" name="圖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813026"/>
            <a:ext cx="4176464" cy="1865530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3FC3-2CD7-4408-9A4B-AADDEECFBA5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91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Tool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12000"/>
              </a:lnSpc>
            </a:pP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 data</a:t>
            </a:r>
          </a:p>
          <a:p>
            <a:pPr lvl="1">
              <a:lnSpc>
                <a:spcPct val="112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Download putty</a:t>
            </a:r>
          </a:p>
          <a:p>
            <a:pPr lvl="1">
              <a:lnSpc>
                <a:spcPct val="112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Configure putty</a:t>
            </a:r>
          </a:p>
          <a:p>
            <a:endParaRPr lang="en-US" altLang="zh-TW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964"/>
          <a:stretch/>
        </p:blipFill>
        <p:spPr bwMode="auto">
          <a:xfrm>
            <a:off x="899592" y="3068960"/>
            <a:ext cx="7023417" cy="28609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3FC3-2CD7-4408-9A4B-AADDEECFBA5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01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 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device transmits data to coordinator </a:t>
            </a:r>
          </a:p>
          <a:p>
            <a:pPr lvl="2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Short Address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Humidity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LQI (between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itself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father node)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Coordinator output information to computer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32" y="3871317"/>
            <a:ext cx="7273441" cy="2151977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3FC3-2CD7-4408-9A4B-AADDEECFBA5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57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 Address Assignment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nth child router is assigned to address </a:t>
            </a:r>
          </a:p>
          <a:p>
            <a:pPr lvl="2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Aparent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(n-1) ×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Cskip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+ 1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nth child end device is assigned to address</a:t>
            </a:r>
          </a:p>
          <a:p>
            <a:pPr lvl="2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Aparent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×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Cskip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+ n</a:t>
            </a:r>
          </a:p>
          <a:p>
            <a:pPr lvl="1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970" y="3156967"/>
            <a:ext cx="3456384" cy="3570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3FC3-2CD7-4408-9A4B-AADDEECFBA5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84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–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Final.h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MAX_CHILD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max child number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to 1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CSKIP_ADDR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cskip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to 1</a:t>
            </a:r>
          </a:p>
          <a:p>
            <a:endParaRPr lang="en-US" altLang="zh-TW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3FC3-2CD7-4408-9A4B-AADDEECFBA5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12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8 --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Final.c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vHandleNodeAssociation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sNodeData.sChildData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[u16EndDeviceIndex].u16ShortAdr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sMlmeReqRsp.uParam.sRspAssociate.u16AssocShortAddr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 short address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by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zigbee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 Assignment</a:t>
            </a:r>
          </a:p>
          <a:p>
            <a:pPr marL="594360" lvl="2" indent="0"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vTickTimerHandler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Coordinator do not  transmit packet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Transmit packet to it’s parent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zigbee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 Assignment</a:t>
            </a:r>
          </a:p>
          <a:p>
            <a:endParaRPr lang="en-US" altLang="zh-TW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3FC3-2CD7-4408-9A4B-AADDEECFBA5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17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Requirements</a:t>
            </a:r>
          </a:p>
          <a:p>
            <a:pPr lvl="1"/>
            <a:r>
              <a:rPr lang="en-US" altLang="zh-TW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 the data (node A </a:t>
            </a:r>
            <a:r>
              <a:rPr lang="zh-TW" alt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TW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B </a:t>
            </a:r>
            <a:r>
              <a:rPr lang="zh-TW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zh-TW" alt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Coordinator)</a:t>
            </a:r>
          </a:p>
          <a:p>
            <a:pPr lvl="1"/>
            <a:r>
              <a:rPr lang="en-US" altLang="zh-TW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nodes </a:t>
            </a:r>
            <a:r>
              <a:rPr lang="en-US" altLang="zh-TW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the </a:t>
            </a:r>
            <a:r>
              <a:rPr lang="en-US" altLang="zh-TW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</a:t>
            </a:r>
            <a:r>
              <a:rPr lang="zh-TW" alt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zh-TW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altLang="zh-TW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altLang="zh-TW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zh-TW" alt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r>
              <a:rPr lang="en-US" altLang="zh-TW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zh-TW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Generated Node</a:t>
            </a:r>
            <a:r>
              <a:rPr lang="zh-TW" alt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、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Humidity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LQI (between itself and its father node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Relay Node</a:t>
            </a:r>
          </a:p>
          <a:p>
            <a:pPr lvl="1"/>
            <a:endParaRPr lang="en-US" altLang="zh-TW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3FC3-2CD7-4408-9A4B-AADDEECFBA5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34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>
              <a:lnSpc>
                <a:spcPct val="120000"/>
              </a:lnSpc>
            </a:pPr>
            <a:endParaRPr lang="en-US" altLang="zh-TW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TW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TW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>
              <a:lnSpc>
                <a:spcPct val="120000"/>
              </a:lnSpc>
            </a:pPr>
            <a:endParaRPr lang="en-US" altLang="zh-TW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TW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TW" sz="8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TW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Coordinator</a:t>
            </a:r>
            <a:endParaRPr lang="en-US" altLang="zh-TW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endParaRPr lang="en-US" altLang="zh-TW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TW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65"/>
          <a:stretch/>
        </p:blipFill>
        <p:spPr>
          <a:xfrm>
            <a:off x="899592" y="3471164"/>
            <a:ext cx="6429375" cy="8939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7" t="-312" r="377" b="81033"/>
          <a:stretch/>
        </p:blipFill>
        <p:spPr>
          <a:xfrm>
            <a:off x="868321" y="2038353"/>
            <a:ext cx="6429375" cy="77858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94"/>
          <a:stretch/>
        </p:blipFill>
        <p:spPr>
          <a:xfrm>
            <a:off x="878929" y="5044405"/>
            <a:ext cx="6429375" cy="904875"/>
          </a:xfrm>
          <a:prstGeom prst="rect">
            <a:avLst/>
          </a:prstGeom>
        </p:spPr>
      </p:pic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3FC3-2CD7-4408-9A4B-AADDEECFBA5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54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 &amp; Software</a:t>
            </a:r>
          </a:p>
          <a:p>
            <a:r>
              <a:rPr lang="en-US" altLang="zh-TW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Preparation</a:t>
            </a:r>
          </a:p>
          <a:p>
            <a:r>
              <a:rPr lang="en-US" altLang="zh-TW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 </a:t>
            </a:r>
            <a:r>
              <a:rPr lang="en-US" altLang="zh-TW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</a:p>
          <a:p>
            <a:r>
              <a:rPr lang="en-US" altLang="zh-TW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  <a:endParaRPr lang="en-US" altLang="zh-TW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 Address Assignment </a:t>
            </a:r>
          </a:p>
          <a:p>
            <a:pPr lvl="1"/>
            <a:r>
              <a:rPr lang="en-US" altLang="zh-TW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zh-TW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</a:p>
          <a:p>
            <a:pPr lvl="1"/>
            <a:r>
              <a:rPr lang="en-US" altLang="zh-TW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</a:t>
            </a:r>
          </a:p>
          <a:p>
            <a:r>
              <a:rPr lang="en-US" altLang="zh-TW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Grading Policies</a:t>
            </a:r>
          </a:p>
          <a:p>
            <a:r>
              <a:rPr lang="en-US" altLang="zh-TW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 Requirements</a:t>
            </a:r>
          </a:p>
          <a:p>
            <a:r>
              <a:rPr lang="en-US" altLang="zh-TW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Deadline</a:t>
            </a:r>
          </a:p>
          <a:p>
            <a:endParaRPr lang="zh-TW" alt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3FC3-2CD7-4408-9A4B-AADDEECFBA5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213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 </a:t>
            </a:r>
            <a:r>
              <a:rPr lang="en-US" altLang="zh-TW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US" altLang="zh-TW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to receive serial port data </a:t>
            </a:r>
          </a:p>
          <a:p>
            <a:pPr lvl="2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GUI(Presenting data with any patterns except words in your GUI.)</a:t>
            </a:r>
          </a:p>
          <a:p>
            <a:pPr lvl="2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any data change large,  report an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alarm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3FC3-2CD7-4408-9A4B-AADDEECFBA5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890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Requirements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Your document have to include content below</a:t>
            </a:r>
          </a:p>
          <a:p>
            <a:pPr lvl="1"/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Cover (group ID, student ID, name)</a:t>
            </a:r>
          </a:p>
          <a:p>
            <a:pPr lvl="1"/>
            <a:r>
              <a:rPr lang="en-US" altLang="zh-TW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 experimental platform and environment</a:t>
            </a:r>
          </a:p>
          <a:p>
            <a:pPr lvl="1"/>
            <a:r>
              <a:rPr lang="en-US" altLang="zh-TW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 and Explanation about what and how you do</a:t>
            </a:r>
          </a:p>
          <a:p>
            <a:pPr lvl="1"/>
            <a:r>
              <a:rPr lang="en-US" altLang="zh-TW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Final Result</a:t>
            </a:r>
            <a:r>
              <a:rPr lang="de-DE" altLang="zh-TW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de-DE" altLang="zh-TW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PDF format</a:t>
            </a:r>
          </a:p>
          <a:p>
            <a:pPr lvl="1"/>
            <a:endParaRPr lang="en-US" altLang="zh-TW" sz="800" dirty="0">
              <a:solidFill>
                <a:schemeClr val="tx2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14300" indent="0" algn="ctr">
              <a:buNone/>
            </a:pP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DON'T COPY AND PASTE ALL THE CODE</a:t>
            </a:r>
          </a:p>
          <a:p>
            <a:pPr lvl="1"/>
            <a:endParaRPr lang="en-US" altLang="zh-TW" dirty="0">
              <a:solidFill>
                <a:schemeClr val="tx2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Compress the </a:t>
            </a:r>
            <a:r>
              <a:rPr lang="de-DE" altLang="zh-TW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PDF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and your source code as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HW2.zip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3FC3-2CD7-4408-9A4B-AADDEECFBA5C}" type="slidenum">
              <a:rPr lang="zh-TW" altLang="en-US" smtClean="0"/>
              <a:t>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Grading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Policies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Demo</a:t>
            </a:r>
          </a:p>
          <a:p>
            <a:pPr lvl="1"/>
            <a:r>
              <a:rPr lang="zh-TW" altLang="en-US" dirty="0"/>
              <a:t>地點</a:t>
            </a:r>
            <a:r>
              <a:rPr lang="en-US" altLang="zh-TW" dirty="0"/>
              <a:t>:</a:t>
            </a:r>
            <a:r>
              <a:rPr lang="zh-TW" altLang="en-US" dirty="0"/>
              <a:t>創新大樓</a:t>
            </a:r>
            <a:r>
              <a:rPr lang="en-US" altLang="zh-TW" dirty="0"/>
              <a:t>lab308</a:t>
            </a:r>
          </a:p>
          <a:p>
            <a:pPr lvl="1"/>
            <a:r>
              <a:rPr lang="en-US" altLang="zh-TW" dirty="0" smtClean="0"/>
              <a:t>5/9</a:t>
            </a:r>
            <a:r>
              <a:rPr lang="zh-TW" altLang="en-US" dirty="0" smtClean="0"/>
              <a:t>  </a:t>
            </a:r>
            <a:r>
              <a:rPr lang="en-US" altLang="zh-TW" dirty="0"/>
              <a:t>(</a:t>
            </a:r>
            <a:r>
              <a:rPr lang="zh-TW" altLang="en-US" dirty="0"/>
              <a:t>二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10:00-12:00</a:t>
            </a:r>
          </a:p>
          <a:p>
            <a:pPr lvl="1"/>
            <a:r>
              <a:rPr lang="en-US" altLang="zh-TW" dirty="0"/>
              <a:t>5/10(</a:t>
            </a:r>
            <a:r>
              <a:rPr lang="zh-TW" altLang="en-US" dirty="0"/>
              <a:t>三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10:00-12:00</a:t>
            </a:r>
          </a:p>
          <a:p>
            <a:endParaRPr lang="en-US" altLang="zh-TW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Grading</a:t>
            </a:r>
            <a:endParaRPr lang="en-US" altLang="zh-TW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		</a:t>
            </a:r>
            <a:r>
              <a:rPr lang="en-US" altLang="zh-TW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65% </a:t>
            </a:r>
            <a:endParaRPr lang="en-US" altLang="zh-TW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		15%</a:t>
            </a:r>
            <a:endParaRPr lang="en-US" altLang="zh-TW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		20%</a:t>
            </a:r>
          </a:p>
          <a:p>
            <a:pPr lvl="1"/>
            <a:endParaRPr lang="en-US" altLang="zh-TW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lang="zh-TW" altLang="en-US" sz="2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2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r>
              <a:rPr lang="zh-TW" altLang="en-US" sz="2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point/</a:t>
            </a:r>
            <a:r>
              <a:rPr lang="en-US" altLang="zh-TW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</a:p>
          <a:p>
            <a:r>
              <a:rPr lang="en-US" altLang="zh-TW" sz="2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Delayed</a:t>
            </a:r>
            <a:r>
              <a:rPr lang="zh-TW" altLang="en-US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r>
              <a:rPr lang="zh-TW" altLang="en-US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point/ </a:t>
            </a:r>
            <a:r>
              <a:rPr lang="en-US" altLang="zh-TW" sz="2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endParaRPr lang="en-US" altLang="zh-TW" sz="28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3FC3-2CD7-4408-9A4B-AADDEECFBA5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46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Deadline</a:t>
            </a:r>
            <a:r>
              <a:rPr lang="en-US" altLang="zh-TW" smtClean="0"/>
              <a:t>: </a:t>
            </a:r>
            <a:r>
              <a:rPr lang="en-US" altLang="zh-TW" smtClean="0">
                <a:solidFill>
                  <a:srgbClr val="FF0000"/>
                </a:solidFill>
              </a:rPr>
              <a:t>2017/05/10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 smtClean="0"/>
              <a:t>上傳到</a:t>
            </a:r>
            <a:r>
              <a:rPr lang="en-US" altLang="zh-TW" dirty="0" err="1" smtClean="0"/>
              <a:t>Ecourse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u="sng" dirty="0" smtClean="0">
                <a:solidFill>
                  <a:srgbClr val="00B050"/>
                </a:solidFill>
              </a:rPr>
              <a:t>http://ecourse.elearning.ccu.edu.tw/</a:t>
            </a:r>
          </a:p>
          <a:p>
            <a:pPr marL="109728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格式：</a:t>
            </a:r>
            <a:r>
              <a:rPr lang="en-US" altLang="zh-TW" dirty="0" smtClean="0"/>
              <a:t>“</a:t>
            </a:r>
            <a:r>
              <a:rPr lang="zh-TW" altLang="en-US" dirty="0" smtClean="0"/>
              <a:t>組別</a:t>
            </a:r>
            <a:r>
              <a:rPr lang="en-US" altLang="zh-TW" dirty="0" smtClean="0"/>
              <a:t>_hw2.pdf”</a:t>
            </a:r>
          </a:p>
          <a:p>
            <a:endParaRPr lang="en-US" altLang="zh-TW" dirty="0"/>
          </a:p>
          <a:p>
            <a:r>
              <a:rPr lang="zh-TW" altLang="en-US" dirty="0" smtClean="0"/>
              <a:t>同時繳交一份紙本報告給助教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Uploading to </a:t>
            </a:r>
            <a:r>
              <a:rPr lang="en-US" altLang="zh-TW" dirty="0" err="1" smtClean="0"/>
              <a:t>Ecourse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3935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TA: </a:t>
            </a:r>
            <a:r>
              <a:rPr lang="zh-TW" altLang="en-US" dirty="0"/>
              <a:t>趙</a:t>
            </a:r>
            <a:r>
              <a:rPr lang="zh-TW" altLang="en-US" dirty="0" smtClean="0"/>
              <a:t>柏凱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Email: </a:t>
            </a:r>
            <a:r>
              <a:rPr lang="en-US" altLang="zh-TW" u="sng" dirty="0" smtClean="0">
                <a:solidFill>
                  <a:srgbClr val="00B050"/>
                </a:solidFill>
              </a:rPr>
              <a:t>a65843@gmail.com</a:t>
            </a:r>
          </a:p>
          <a:p>
            <a:endParaRPr lang="en-US" altLang="zh-TW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0689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&amp;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endParaRPr lang="zh-TW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</a:t>
            </a:r>
          </a:p>
          <a:p>
            <a:pPr marL="114300" indent="0">
              <a:buNone/>
            </a:pPr>
            <a:endParaRPr lang="en-US" altLang="zh-TW" sz="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FT-6251 H.P. </a:t>
            </a:r>
            <a:r>
              <a:rPr lang="en-US" altLang="zh-TW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ZigBee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Sensor Development Board   X3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Board X 1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Antenna X 1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A/C Adaptor X 1 ; AA Battery Holder X 1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UART-to-RS232 Serial Converter X 1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USB to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RS-232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Cable X1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3FC3-2CD7-4408-9A4B-AADDEECFBA5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98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&amp;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endParaRPr lang="zh-TW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</a:t>
            </a:r>
          </a:p>
          <a:p>
            <a:pPr marL="114300" indent="0">
              <a:buNone/>
            </a:pPr>
            <a:endParaRPr lang="en-US" altLang="zh-TW" sz="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 descr="C:\Users\lab315\Desktop\新增資料夾\DSC_0601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8" t="2542" r="6418" b="2958"/>
          <a:stretch/>
        </p:blipFill>
        <p:spPr bwMode="auto">
          <a:xfrm>
            <a:off x="1187624" y="2196232"/>
            <a:ext cx="6347311" cy="432911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3FC3-2CD7-4408-9A4B-AADDEECFBA5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134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&amp;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endParaRPr lang="zh-TW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</a:p>
          <a:p>
            <a:pPr marL="114300" indent="0">
              <a:buNone/>
            </a:pPr>
            <a:endParaRPr lang="en-US" altLang="zh-TW" sz="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XP or later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RS232 to USB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Code::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Cygwin :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Jennic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Bash Shell</a:t>
            </a:r>
          </a:p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Jennic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Flash Programmer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Putty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3FC3-2CD7-4408-9A4B-AADDEECFBA5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26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Download </a:t>
            </a:r>
            <a:r>
              <a:rPr lang="en-US" altLang="zh-TW" b="1" i="1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Experiments_of_Zigbee.RAR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u="sng" dirty="0">
                <a:solidFill>
                  <a:srgbClr val="00B05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http://www.cs.ccu.edu.tw</a:t>
            </a:r>
            <a:r>
              <a:rPr lang="en-US" altLang="zh-TW" u="sng">
                <a:solidFill>
                  <a:srgbClr val="00B05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/~</a:t>
            </a:r>
            <a:r>
              <a:rPr lang="en-US" altLang="zh-TW" u="sng" smtClean="0">
                <a:solidFill>
                  <a:srgbClr val="00B05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cih104m/2017_hw2.zip</a:t>
            </a:r>
            <a:endParaRPr lang="en-US" altLang="zh-TW" sz="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b="1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Jennic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Code::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Blocks 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IDE 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install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Install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JN-SW-4026-SDKwithIDE-1v4.8.msi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Finish</a:t>
            </a:r>
          </a:p>
          <a:p>
            <a:pPr lvl="1"/>
            <a:endParaRPr lang="en-US" altLang="zh-TW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Install Patch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Install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FT-6200-Patch-ba-1v0.exe</a:t>
            </a:r>
            <a:endParaRPr lang="en-US" altLang="zh-TW" i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Install Path  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“where are your IDE”\</a:t>
            </a:r>
            <a:r>
              <a:rPr lang="en-US" altLang="zh-TW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jennic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3347864" y="3494519"/>
            <a:ext cx="3234422" cy="870585"/>
            <a:chOff x="2195736" y="3308560"/>
            <a:chExt cx="3234422" cy="870585"/>
          </a:xfrm>
        </p:grpSpPr>
        <p:pic>
          <p:nvPicPr>
            <p:cNvPr id="4" name="圖片 3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3308560"/>
              <a:ext cx="821690" cy="870585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pic>
          <p:nvPicPr>
            <p:cNvPr id="5" name="圖片 4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848" y="3371969"/>
              <a:ext cx="2226310" cy="7239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</p:grp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3FC3-2CD7-4408-9A4B-AADDEECFBA5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01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Tool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Compile Your Program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Choose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build target </a:t>
            </a:r>
          </a:p>
          <a:p>
            <a:pPr lvl="1"/>
            <a:endParaRPr lang="en-US" altLang="zh-TW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636910"/>
            <a:ext cx="7034203" cy="37182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3FC3-2CD7-4408-9A4B-AADDEECFBA5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01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Tool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Compile Your Program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Press Build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→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Rebuild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View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build log 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Status 0: success</a:t>
            </a:r>
          </a:p>
          <a:p>
            <a:pPr lvl="1"/>
            <a:endParaRPr lang="en-US" altLang="zh-TW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42" y="2550616"/>
            <a:ext cx="6961057" cy="24199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3FC3-2CD7-4408-9A4B-AADDEECFBA5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70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Tool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12000"/>
              </a:lnSpc>
            </a:pPr>
            <a:r>
              <a:rPr lang="en-US" altLang="zh-TW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Jennic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Flash Programmer</a:t>
            </a:r>
          </a:p>
          <a:p>
            <a:pPr marL="411480" lvl="1" indent="0">
              <a:lnSpc>
                <a:spcPct val="112000"/>
              </a:lnSpc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Burn our data to FT-7251</a:t>
            </a:r>
          </a:p>
          <a:p>
            <a:pPr marL="411480" lvl="1" indent="0">
              <a:lnSpc>
                <a:spcPct val="112000"/>
              </a:lnSpc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Need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install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USB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to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RS232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driver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12000"/>
              </a:lnSpc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12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Step1: open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Jennic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Flash Programmer</a:t>
            </a:r>
          </a:p>
          <a:p>
            <a:pPr>
              <a:lnSpc>
                <a:spcPct val="112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Step2: connect FT-7251to your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computer</a:t>
            </a:r>
          </a:p>
          <a:p>
            <a:pPr>
              <a:lnSpc>
                <a:spcPct val="112000"/>
              </a:lnSpc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Step3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Press Browse, choose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file which you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compiled</a:t>
            </a:r>
          </a:p>
          <a:p>
            <a:pPr lvl="1">
              <a:lnSpc>
                <a:spcPct val="112000"/>
              </a:lnSpc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Default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path: ..\JN5121_Build\Release</a:t>
            </a:r>
          </a:p>
          <a:p>
            <a:endParaRPr lang="en-US" altLang="zh-TW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3FC3-2CD7-4408-9A4B-AADDEECFBA5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95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地平線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483</TotalTime>
  <Words>598</Words>
  <Application>Microsoft Office PowerPoint</Application>
  <PresentationFormat>如螢幕大小 (4:3)</PresentationFormat>
  <Paragraphs>204</Paragraphs>
  <Slides>24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新細明體</vt:lpstr>
      <vt:lpstr>標楷體</vt:lpstr>
      <vt:lpstr>Arial</vt:lpstr>
      <vt:lpstr>Calibri</vt:lpstr>
      <vt:lpstr>Cambria</vt:lpstr>
      <vt:lpstr>Times New Roman</vt:lpstr>
      <vt:lpstr>相鄰</vt:lpstr>
      <vt:lpstr>Experiments of Zigbee</vt:lpstr>
      <vt:lpstr>Outline</vt:lpstr>
      <vt:lpstr>Device &amp; Software</vt:lpstr>
      <vt:lpstr>Device &amp; Software</vt:lpstr>
      <vt:lpstr>Device &amp; Software</vt:lpstr>
      <vt:lpstr>Preparation</vt:lpstr>
      <vt:lpstr>Operation Tool</vt:lpstr>
      <vt:lpstr>Operation Tool</vt:lpstr>
      <vt:lpstr>Operation Tool</vt:lpstr>
      <vt:lpstr>Operation Tool</vt:lpstr>
      <vt:lpstr>Operation Tool</vt:lpstr>
      <vt:lpstr>Operation Tool</vt:lpstr>
      <vt:lpstr>Operation Tool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Document Requirements</vt:lpstr>
      <vt:lpstr>Grading Policies</vt:lpstr>
      <vt:lpstr>Uploading to Ecourse</vt:lpstr>
      <vt:lpstr>Question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Experiments of</dc:title>
  <dc:creator>Windows User</dc:creator>
  <cp:lastModifiedBy>istylelife</cp:lastModifiedBy>
  <cp:revision>64</cp:revision>
  <dcterms:created xsi:type="dcterms:W3CDTF">2014-03-31T06:33:12Z</dcterms:created>
  <dcterms:modified xsi:type="dcterms:W3CDTF">2017-04-12T04:25:14Z</dcterms:modified>
</cp:coreProperties>
</file>