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Mon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47b8a92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47b8a92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2c8f404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2c8f40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ab3f6f0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ab3f6f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491efa83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491efa83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4ab3f6f0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4ab3f6f0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4ab3f6f0c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4ab3f6f0c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6491efa83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491efa83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6491efa83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491efa83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64ab3f6f0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64ab3f6f0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64c0881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64c0881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4ab3f6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4ab3f6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91efa83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91efa83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4ab3f6f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4ab3f6f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491efa83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491efa83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4ab3f6f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4ab3f6f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491efa83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491efa83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4ab3f6f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4ab3f6f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4ab3f6f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4ab3f6f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There are numerous and varying definitions of “artificial intelligence,” but in this class we’re viewing AI from the perspective of a rational agent. What is the definition of a rational agent?</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None/>
            </a:pPr>
            <a:r>
              <a:rPr lang="en">
                <a:solidFill>
                  <a:schemeClr val="dk1"/>
                </a:solidFill>
                <a:latin typeface="Times New Roman"/>
                <a:ea typeface="Times New Roman"/>
                <a:cs typeface="Times New Roman"/>
                <a:sym typeface="Times New Roman"/>
              </a:rPr>
              <a:t>Under this definition, which of the following would be considered AI?</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vacuum-cleaning robot that moves by randomly choosing a new angle upon hitting an obstacle</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vacuum-cleaning robot that moves by analyzing the pixels in its sensor to determine where dust and dirt is</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robotic factory arm that has been pre-programmed to pick up objects in location A and place them at location B</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robotic factory arm that takes location A as a start state and location B as a goal state then searches for the shortest path between A and B</a:t>
            </a:r>
            <a:endParaRPr>
              <a:solidFill>
                <a:schemeClr val="dk1"/>
              </a:solidFill>
              <a:latin typeface="Times New Roman"/>
              <a:ea typeface="Times New Roman"/>
              <a:cs typeface="Times New Roman"/>
              <a:sym typeface="Times New Roman"/>
            </a:endParaRPr>
          </a:p>
        </p:txBody>
      </p:sp>
      <p:sp>
        <p:nvSpPr>
          <p:cNvPr id="60" name="Google Shape;60;p13"/>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Rationality</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Consider the following constraint graph:</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In one or two sentences, describe an efficient way of solving a CSP with this constraint structure.</a:t>
            </a:r>
            <a:endParaRPr>
              <a:solidFill>
                <a:schemeClr val="dk1"/>
              </a:solidFill>
              <a:latin typeface="Times New Roman"/>
              <a:ea typeface="Times New Roman"/>
              <a:cs typeface="Times New Roman"/>
              <a:sym typeface="Times New Roman"/>
            </a:endParaRPr>
          </a:p>
        </p:txBody>
      </p:sp>
      <p:sp>
        <p:nvSpPr>
          <p:cNvPr id="114" name="Google Shape;114;p22"/>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CSP Structure</a:t>
            </a:r>
            <a:endParaRPr>
              <a:solidFill>
                <a:schemeClr val="dk2"/>
              </a:solidFill>
              <a:latin typeface="Times New Roman"/>
              <a:ea typeface="Times New Roman"/>
              <a:cs typeface="Times New Roman"/>
              <a:sym typeface="Times New Roman"/>
            </a:endParaRPr>
          </a:p>
        </p:txBody>
      </p:sp>
      <p:sp>
        <p:nvSpPr>
          <p:cNvPr id="115" name="Google Shape;115;p22"/>
          <p:cNvSpPr/>
          <p:nvPr/>
        </p:nvSpPr>
        <p:spPr>
          <a:xfrm>
            <a:off x="4100450" y="2506263"/>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a:off x="4487750" y="17019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a:off x="4995250" y="21844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nvSpPr>
        <p:spPr>
          <a:xfrm>
            <a:off x="5567300" y="17971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a:off x="4995250" y="11799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5710700" y="106780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p:nvPr/>
        </p:nvSpPr>
        <p:spPr>
          <a:xfrm>
            <a:off x="3614150" y="17019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2"/>
          <p:cNvSpPr/>
          <p:nvPr/>
        </p:nvSpPr>
        <p:spPr>
          <a:xfrm>
            <a:off x="3216100" y="22714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2670750" y="199080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3058050" y="145510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p:nvPr/>
        </p:nvSpPr>
        <p:spPr>
          <a:xfrm>
            <a:off x="2340675" y="1314650"/>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3374150" y="29232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3882925" y="33105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2867975" y="33105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3374150" y="374452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2575425" y="38538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4875050" y="28935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5534950" y="31581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4487750" y="335722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5087550" y="36216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719700" y="3701475"/>
            <a:ext cx="387300" cy="3873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22"/>
          <p:cNvCxnSpPr>
            <a:stCxn id="115" idx="0"/>
            <a:endCxn id="121" idx="5"/>
          </p:cNvCxnSpPr>
          <p:nvPr/>
        </p:nvCxnSpPr>
        <p:spPr>
          <a:xfrm rot="10800000">
            <a:off x="3944600" y="2032563"/>
            <a:ext cx="349500" cy="473700"/>
          </a:xfrm>
          <a:prstGeom prst="straightConnector1">
            <a:avLst/>
          </a:prstGeom>
          <a:noFill/>
          <a:ln cap="flat" cmpd="sng" w="19050">
            <a:solidFill>
              <a:schemeClr val="dk1"/>
            </a:solidFill>
            <a:prstDash val="solid"/>
            <a:round/>
            <a:headEnd len="med" w="med" type="none"/>
            <a:tailEnd len="med" w="med" type="none"/>
          </a:ln>
        </p:spPr>
      </p:cxnSp>
      <p:cxnSp>
        <p:nvCxnSpPr>
          <p:cNvPr id="137" name="Google Shape;137;p22"/>
          <p:cNvCxnSpPr>
            <a:stCxn id="115" idx="1"/>
            <a:endCxn id="122" idx="6"/>
          </p:cNvCxnSpPr>
          <p:nvPr/>
        </p:nvCxnSpPr>
        <p:spPr>
          <a:xfrm rot="10800000">
            <a:off x="3603369" y="2465181"/>
            <a:ext cx="553800" cy="97800"/>
          </a:xfrm>
          <a:prstGeom prst="straightConnector1">
            <a:avLst/>
          </a:prstGeom>
          <a:noFill/>
          <a:ln cap="flat" cmpd="sng" w="19050">
            <a:solidFill>
              <a:schemeClr val="dk1"/>
            </a:solidFill>
            <a:prstDash val="solid"/>
            <a:round/>
            <a:headEnd len="med" w="med" type="none"/>
            <a:tailEnd len="med" w="med" type="none"/>
          </a:ln>
        </p:spPr>
      </p:cxnSp>
      <p:cxnSp>
        <p:nvCxnSpPr>
          <p:cNvPr id="138" name="Google Shape;138;p22"/>
          <p:cNvCxnSpPr>
            <a:stCxn id="122" idx="2"/>
            <a:endCxn id="123" idx="5"/>
          </p:cNvCxnSpPr>
          <p:nvPr/>
        </p:nvCxnSpPr>
        <p:spPr>
          <a:xfrm rot="10800000">
            <a:off x="3001300" y="2321400"/>
            <a:ext cx="214800" cy="143700"/>
          </a:xfrm>
          <a:prstGeom prst="straightConnector1">
            <a:avLst/>
          </a:prstGeom>
          <a:noFill/>
          <a:ln cap="flat" cmpd="sng" w="19050">
            <a:solidFill>
              <a:schemeClr val="dk1"/>
            </a:solidFill>
            <a:prstDash val="solid"/>
            <a:round/>
            <a:headEnd len="med" w="med" type="none"/>
            <a:tailEnd len="med" w="med" type="none"/>
          </a:ln>
        </p:spPr>
      </p:cxnSp>
      <p:cxnSp>
        <p:nvCxnSpPr>
          <p:cNvPr id="139" name="Google Shape;139;p22"/>
          <p:cNvCxnSpPr>
            <a:stCxn id="123" idx="1"/>
            <a:endCxn id="125" idx="4"/>
          </p:cNvCxnSpPr>
          <p:nvPr/>
        </p:nvCxnSpPr>
        <p:spPr>
          <a:xfrm rot="10800000">
            <a:off x="2534269" y="1701919"/>
            <a:ext cx="193200" cy="345600"/>
          </a:xfrm>
          <a:prstGeom prst="straightConnector1">
            <a:avLst/>
          </a:prstGeom>
          <a:noFill/>
          <a:ln cap="flat" cmpd="sng" w="19050">
            <a:solidFill>
              <a:schemeClr val="dk1"/>
            </a:solidFill>
            <a:prstDash val="solid"/>
            <a:round/>
            <a:headEnd len="med" w="med" type="none"/>
            <a:tailEnd len="med" w="med" type="none"/>
          </a:ln>
        </p:spPr>
      </p:cxnSp>
      <p:cxnSp>
        <p:nvCxnSpPr>
          <p:cNvPr id="140" name="Google Shape;140;p22"/>
          <p:cNvCxnSpPr>
            <a:stCxn id="124" idx="2"/>
            <a:endCxn id="125" idx="6"/>
          </p:cNvCxnSpPr>
          <p:nvPr/>
        </p:nvCxnSpPr>
        <p:spPr>
          <a:xfrm rot="10800000">
            <a:off x="2728050" y="1508350"/>
            <a:ext cx="330000" cy="140400"/>
          </a:xfrm>
          <a:prstGeom prst="straightConnector1">
            <a:avLst/>
          </a:prstGeom>
          <a:noFill/>
          <a:ln cap="flat" cmpd="sng" w="19050">
            <a:solidFill>
              <a:schemeClr val="dk1"/>
            </a:solidFill>
            <a:prstDash val="solid"/>
            <a:round/>
            <a:headEnd len="med" w="med" type="none"/>
            <a:tailEnd len="med" w="med" type="none"/>
          </a:ln>
        </p:spPr>
      </p:cxnSp>
      <p:cxnSp>
        <p:nvCxnSpPr>
          <p:cNvPr id="141" name="Google Shape;141;p22"/>
          <p:cNvCxnSpPr>
            <a:stCxn id="121" idx="1"/>
            <a:endCxn id="124" idx="6"/>
          </p:cNvCxnSpPr>
          <p:nvPr/>
        </p:nvCxnSpPr>
        <p:spPr>
          <a:xfrm rot="10800000">
            <a:off x="3445269" y="1648869"/>
            <a:ext cx="225600" cy="10980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22"/>
          <p:cNvCxnSpPr>
            <a:stCxn id="115" idx="7"/>
            <a:endCxn id="116" idx="4"/>
          </p:cNvCxnSpPr>
          <p:nvPr/>
        </p:nvCxnSpPr>
        <p:spPr>
          <a:xfrm flipH="1" rot="10800000">
            <a:off x="4431031" y="2089281"/>
            <a:ext cx="250500" cy="473700"/>
          </a:xfrm>
          <a:prstGeom prst="straightConnector1">
            <a:avLst/>
          </a:prstGeom>
          <a:noFill/>
          <a:ln cap="flat" cmpd="sng" w="19050">
            <a:solidFill>
              <a:schemeClr val="dk1"/>
            </a:solidFill>
            <a:prstDash val="solid"/>
            <a:round/>
            <a:headEnd len="med" w="med" type="none"/>
            <a:tailEnd len="med" w="med" type="none"/>
          </a:ln>
        </p:spPr>
      </p:cxnSp>
      <p:cxnSp>
        <p:nvCxnSpPr>
          <p:cNvPr id="143" name="Google Shape;143;p22"/>
          <p:cNvCxnSpPr>
            <a:stCxn id="116" idx="7"/>
            <a:endCxn id="119" idx="3"/>
          </p:cNvCxnSpPr>
          <p:nvPr/>
        </p:nvCxnSpPr>
        <p:spPr>
          <a:xfrm flipH="1" rot="10800000">
            <a:off x="4818331" y="1510569"/>
            <a:ext cx="233700" cy="248100"/>
          </a:xfrm>
          <a:prstGeom prst="straightConnector1">
            <a:avLst/>
          </a:prstGeom>
          <a:noFill/>
          <a:ln cap="flat" cmpd="sng" w="19050">
            <a:solidFill>
              <a:schemeClr val="dk1"/>
            </a:solidFill>
            <a:prstDash val="solid"/>
            <a:round/>
            <a:headEnd len="med" w="med" type="none"/>
            <a:tailEnd len="med" w="med" type="none"/>
          </a:ln>
        </p:spPr>
      </p:cxnSp>
      <p:cxnSp>
        <p:nvCxnSpPr>
          <p:cNvPr id="144" name="Google Shape;144;p22"/>
          <p:cNvCxnSpPr>
            <a:stCxn id="119" idx="6"/>
            <a:endCxn id="120" idx="2"/>
          </p:cNvCxnSpPr>
          <p:nvPr/>
        </p:nvCxnSpPr>
        <p:spPr>
          <a:xfrm flipH="1" rot="10800000">
            <a:off x="5382550" y="1261400"/>
            <a:ext cx="328200" cy="112200"/>
          </a:xfrm>
          <a:prstGeom prst="straightConnector1">
            <a:avLst/>
          </a:prstGeom>
          <a:noFill/>
          <a:ln cap="flat" cmpd="sng" w="19050">
            <a:solidFill>
              <a:schemeClr val="dk1"/>
            </a:solidFill>
            <a:prstDash val="solid"/>
            <a:round/>
            <a:headEnd len="med" w="med" type="none"/>
            <a:tailEnd len="med" w="med" type="none"/>
          </a:ln>
        </p:spPr>
      </p:cxnSp>
      <p:cxnSp>
        <p:nvCxnSpPr>
          <p:cNvPr id="145" name="Google Shape;145;p22"/>
          <p:cNvCxnSpPr>
            <a:stCxn id="118" idx="0"/>
            <a:endCxn id="120" idx="4"/>
          </p:cNvCxnSpPr>
          <p:nvPr/>
        </p:nvCxnSpPr>
        <p:spPr>
          <a:xfrm flipH="1" rot="10800000">
            <a:off x="5760950" y="1455150"/>
            <a:ext cx="143400" cy="342000"/>
          </a:xfrm>
          <a:prstGeom prst="straightConnector1">
            <a:avLst/>
          </a:prstGeom>
          <a:noFill/>
          <a:ln cap="flat" cmpd="sng" w="19050">
            <a:solidFill>
              <a:schemeClr val="dk1"/>
            </a:solidFill>
            <a:prstDash val="solid"/>
            <a:round/>
            <a:headEnd len="med" w="med" type="none"/>
            <a:tailEnd len="med" w="med" type="none"/>
          </a:ln>
        </p:spPr>
      </p:cxnSp>
      <p:cxnSp>
        <p:nvCxnSpPr>
          <p:cNvPr id="146" name="Google Shape;146;p22"/>
          <p:cNvCxnSpPr>
            <a:stCxn id="118" idx="3"/>
            <a:endCxn id="117" idx="6"/>
          </p:cNvCxnSpPr>
          <p:nvPr/>
        </p:nvCxnSpPr>
        <p:spPr>
          <a:xfrm flipH="1">
            <a:off x="5382519" y="2127731"/>
            <a:ext cx="241500" cy="250500"/>
          </a:xfrm>
          <a:prstGeom prst="straightConnector1">
            <a:avLst/>
          </a:prstGeom>
          <a:noFill/>
          <a:ln cap="flat" cmpd="sng" w="19050">
            <a:solidFill>
              <a:schemeClr val="dk1"/>
            </a:solidFill>
            <a:prstDash val="solid"/>
            <a:round/>
            <a:headEnd len="med" w="med" type="none"/>
            <a:tailEnd len="med" w="med" type="none"/>
          </a:ln>
        </p:spPr>
      </p:cxnSp>
      <p:cxnSp>
        <p:nvCxnSpPr>
          <p:cNvPr id="147" name="Google Shape;147;p22"/>
          <p:cNvCxnSpPr>
            <a:stCxn id="117" idx="3"/>
            <a:endCxn id="115" idx="6"/>
          </p:cNvCxnSpPr>
          <p:nvPr/>
        </p:nvCxnSpPr>
        <p:spPr>
          <a:xfrm flipH="1">
            <a:off x="4487669" y="2515031"/>
            <a:ext cx="564300" cy="184800"/>
          </a:xfrm>
          <a:prstGeom prst="straightConnector1">
            <a:avLst/>
          </a:prstGeom>
          <a:noFill/>
          <a:ln cap="flat" cmpd="sng" w="19050">
            <a:solidFill>
              <a:schemeClr val="dk1"/>
            </a:solidFill>
            <a:prstDash val="solid"/>
            <a:round/>
            <a:headEnd len="med" w="med" type="none"/>
            <a:tailEnd len="med" w="med" type="none"/>
          </a:ln>
        </p:spPr>
      </p:cxnSp>
      <p:cxnSp>
        <p:nvCxnSpPr>
          <p:cNvPr id="148" name="Google Shape;148;p22"/>
          <p:cNvCxnSpPr>
            <a:stCxn id="131" idx="1"/>
            <a:endCxn id="115" idx="5"/>
          </p:cNvCxnSpPr>
          <p:nvPr/>
        </p:nvCxnSpPr>
        <p:spPr>
          <a:xfrm rot="10800000">
            <a:off x="4431069" y="2836894"/>
            <a:ext cx="500700" cy="11340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22"/>
          <p:cNvCxnSpPr>
            <a:stCxn id="131" idx="6"/>
            <a:endCxn id="132" idx="0"/>
          </p:cNvCxnSpPr>
          <p:nvPr/>
        </p:nvCxnSpPr>
        <p:spPr>
          <a:xfrm>
            <a:off x="5262350" y="3087225"/>
            <a:ext cx="466200" cy="71100"/>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22"/>
          <p:cNvCxnSpPr>
            <a:stCxn id="135" idx="0"/>
            <a:endCxn id="132" idx="5"/>
          </p:cNvCxnSpPr>
          <p:nvPr/>
        </p:nvCxnSpPr>
        <p:spPr>
          <a:xfrm rot="10800000">
            <a:off x="5865650" y="3488775"/>
            <a:ext cx="47700" cy="212700"/>
          </a:xfrm>
          <a:prstGeom prst="straightConnector1">
            <a:avLst/>
          </a:prstGeom>
          <a:noFill/>
          <a:ln cap="flat" cmpd="sng" w="19050">
            <a:solidFill>
              <a:schemeClr val="dk1"/>
            </a:solidFill>
            <a:prstDash val="solid"/>
            <a:round/>
            <a:headEnd len="med" w="med" type="none"/>
            <a:tailEnd len="med" w="med" type="none"/>
          </a:ln>
        </p:spPr>
      </p:cxnSp>
      <p:cxnSp>
        <p:nvCxnSpPr>
          <p:cNvPr id="151" name="Google Shape;151;p22"/>
          <p:cNvCxnSpPr>
            <a:stCxn id="135" idx="2"/>
            <a:endCxn id="134" idx="5"/>
          </p:cNvCxnSpPr>
          <p:nvPr/>
        </p:nvCxnSpPr>
        <p:spPr>
          <a:xfrm flipH="1">
            <a:off x="5418200" y="3895125"/>
            <a:ext cx="301500" cy="57000"/>
          </a:xfrm>
          <a:prstGeom prst="straightConnector1">
            <a:avLst/>
          </a:prstGeom>
          <a:noFill/>
          <a:ln cap="flat" cmpd="sng" w="19050">
            <a:solidFill>
              <a:schemeClr val="dk1"/>
            </a:solidFill>
            <a:prstDash val="solid"/>
            <a:round/>
            <a:headEnd len="med" w="med" type="none"/>
            <a:tailEnd len="med" w="med" type="none"/>
          </a:ln>
        </p:spPr>
      </p:cxnSp>
      <p:cxnSp>
        <p:nvCxnSpPr>
          <p:cNvPr id="152" name="Google Shape;152;p22"/>
          <p:cNvCxnSpPr>
            <a:stCxn id="134" idx="2"/>
            <a:endCxn id="133" idx="5"/>
          </p:cNvCxnSpPr>
          <p:nvPr/>
        </p:nvCxnSpPr>
        <p:spPr>
          <a:xfrm rot="10800000">
            <a:off x="4818450" y="3687825"/>
            <a:ext cx="269100" cy="127500"/>
          </a:xfrm>
          <a:prstGeom prst="straightConnector1">
            <a:avLst/>
          </a:prstGeom>
          <a:noFill/>
          <a:ln cap="flat" cmpd="sng" w="19050">
            <a:solidFill>
              <a:schemeClr val="dk1"/>
            </a:solidFill>
            <a:prstDash val="solid"/>
            <a:round/>
            <a:headEnd len="med" w="med" type="none"/>
            <a:tailEnd len="med" w="med" type="none"/>
          </a:ln>
        </p:spPr>
      </p:cxnSp>
      <p:cxnSp>
        <p:nvCxnSpPr>
          <p:cNvPr id="153" name="Google Shape;153;p22"/>
          <p:cNvCxnSpPr>
            <a:stCxn id="133" idx="1"/>
            <a:endCxn id="115" idx="4"/>
          </p:cNvCxnSpPr>
          <p:nvPr/>
        </p:nvCxnSpPr>
        <p:spPr>
          <a:xfrm rot="10800000">
            <a:off x="4293969" y="2893444"/>
            <a:ext cx="250500" cy="520500"/>
          </a:xfrm>
          <a:prstGeom prst="straightConnector1">
            <a:avLst/>
          </a:prstGeom>
          <a:noFill/>
          <a:ln cap="flat" cmpd="sng" w="19050">
            <a:solidFill>
              <a:schemeClr val="dk1"/>
            </a:solidFill>
            <a:prstDash val="solid"/>
            <a:round/>
            <a:headEnd len="med" w="med" type="none"/>
            <a:tailEnd len="med" w="med" type="none"/>
          </a:ln>
        </p:spPr>
      </p:cxnSp>
      <p:cxnSp>
        <p:nvCxnSpPr>
          <p:cNvPr id="154" name="Google Shape;154;p22"/>
          <p:cNvCxnSpPr>
            <a:stCxn id="127" idx="0"/>
            <a:endCxn id="115" idx="3"/>
          </p:cNvCxnSpPr>
          <p:nvPr/>
        </p:nvCxnSpPr>
        <p:spPr>
          <a:xfrm flipH="1" rot="10800000">
            <a:off x="4076575" y="2836875"/>
            <a:ext cx="80700" cy="473700"/>
          </a:xfrm>
          <a:prstGeom prst="straightConnector1">
            <a:avLst/>
          </a:prstGeom>
          <a:noFill/>
          <a:ln cap="flat" cmpd="sng" w="19050">
            <a:solidFill>
              <a:schemeClr val="dk1"/>
            </a:solidFill>
            <a:prstDash val="solid"/>
            <a:round/>
            <a:headEnd len="med" w="med" type="none"/>
            <a:tailEnd len="med" w="med" type="none"/>
          </a:ln>
        </p:spPr>
      </p:cxnSp>
      <p:cxnSp>
        <p:nvCxnSpPr>
          <p:cNvPr id="155" name="Google Shape;155;p22"/>
          <p:cNvCxnSpPr>
            <a:stCxn id="129" idx="7"/>
            <a:endCxn id="127" idx="3"/>
          </p:cNvCxnSpPr>
          <p:nvPr/>
        </p:nvCxnSpPr>
        <p:spPr>
          <a:xfrm flipH="1" rot="10800000">
            <a:off x="3704731" y="3641044"/>
            <a:ext cx="234900" cy="160200"/>
          </a:xfrm>
          <a:prstGeom prst="straightConnector1">
            <a:avLst/>
          </a:prstGeom>
          <a:noFill/>
          <a:ln cap="flat" cmpd="sng" w="19050">
            <a:solidFill>
              <a:schemeClr val="dk1"/>
            </a:solidFill>
            <a:prstDash val="solid"/>
            <a:round/>
            <a:headEnd len="med" w="med" type="none"/>
            <a:tailEnd len="med" w="med" type="none"/>
          </a:ln>
        </p:spPr>
      </p:cxnSp>
      <p:cxnSp>
        <p:nvCxnSpPr>
          <p:cNvPr id="156" name="Google Shape;156;p22"/>
          <p:cNvCxnSpPr>
            <a:stCxn id="130" idx="6"/>
            <a:endCxn id="129" idx="2"/>
          </p:cNvCxnSpPr>
          <p:nvPr/>
        </p:nvCxnSpPr>
        <p:spPr>
          <a:xfrm flipH="1" rot="10800000">
            <a:off x="2962725" y="3938025"/>
            <a:ext cx="411300" cy="109500"/>
          </a:xfrm>
          <a:prstGeom prst="straightConnector1">
            <a:avLst/>
          </a:prstGeom>
          <a:noFill/>
          <a:ln cap="flat" cmpd="sng" w="19050">
            <a:solidFill>
              <a:schemeClr val="dk1"/>
            </a:solidFill>
            <a:prstDash val="solid"/>
            <a:round/>
            <a:headEnd len="med" w="med" type="none"/>
            <a:tailEnd len="med" w="med" type="none"/>
          </a:ln>
        </p:spPr>
      </p:cxnSp>
      <p:cxnSp>
        <p:nvCxnSpPr>
          <p:cNvPr id="157" name="Google Shape;157;p22"/>
          <p:cNvCxnSpPr>
            <a:stCxn id="130" idx="7"/>
            <a:endCxn id="128" idx="4"/>
          </p:cNvCxnSpPr>
          <p:nvPr/>
        </p:nvCxnSpPr>
        <p:spPr>
          <a:xfrm flipH="1" rot="10800000">
            <a:off x="2906006" y="3697894"/>
            <a:ext cx="155700" cy="21270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22"/>
          <p:cNvCxnSpPr>
            <a:stCxn id="128" idx="7"/>
            <a:endCxn id="126" idx="3"/>
          </p:cNvCxnSpPr>
          <p:nvPr/>
        </p:nvCxnSpPr>
        <p:spPr>
          <a:xfrm flipH="1" rot="10800000">
            <a:off x="3198556" y="3253894"/>
            <a:ext cx="232200" cy="113400"/>
          </a:xfrm>
          <a:prstGeom prst="straightConnector1">
            <a:avLst/>
          </a:prstGeom>
          <a:noFill/>
          <a:ln cap="flat" cmpd="sng" w="19050">
            <a:solidFill>
              <a:schemeClr val="dk1"/>
            </a:solidFill>
            <a:prstDash val="solid"/>
            <a:round/>
            <a:headEnd len="med" w="med" type="none"/>
            <a:tailEnd len="med" w="med" type="none"/>
          </a:ln>
        </p:spPr>
      </p:cxnSp>
      <p:cxnSp>
        <p:nvCxnSpPr>
          <p:cNvPr id="159" name="Google Shape;159;p22"/>
          <p:cNvCxnSpPr>
            <a:stCxn id="126" idx="7"/>
            <a:endCxn id="115" idx="2"/>
          </p:cNvCxnSpPr>
          <p:nvPr/>
        </p:nvCxnSpPr>
        <p:spPr>
          <a:xfrm flipH="1" rot="10800000">
            <a:off x="3704731" y="2699794"/>
            <a:ext cx="395700" cy="2802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idx="1" type="body"/>
          </p:nvPr>
        </p:nvSpPr>
        <p:spPr>
          <a:xfrm>
            <a:off x="311700" y="725750"/>
            <a:ext cx="8520600" cy="106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2"/>
                </a:solidFill>
                <a:latin typeface="Times New Roman"/>
                <a:ea typeface="Times New Roman"/>
                <a:cs typeface="Times New Roman"/>
                <a:sym typeface="Times New Roman"/>
              </a:rPr>
              <a:t>Assign the center node in all possible ways, then solve the remaining 4 chains using the tree-structured CSP solver algorithm. Choose any valid solution found among the various assignments of the center node.</a:t>
            </a:r>
            <a:endParaRPr>
              <a:solidFill>
                <a:schemeClr val="dk2"/>
              </a:solidFill>
              <a:latin typeface="Times New Roman"/>
              <a:ea typeface="Times New Roman"/>
              <a:cs typeface="Times New Roman"/>
              <a:sym typeface="Times New Roman"/>
            </a:endParaRPr>
          </a:p>
        </p:txBody>
      </p:sp>
      <p:sp>
        <p:nvSpPr>
          <p:cNvPr id="165" name="Google Shape;165;p23"/>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CSP Structure</a:t>
            </a:r>
            <a:endParaRPr>
              <a:solidFill>
                <a:schemeClr val="dk2"/>
              </a:solidFill>
              <a:latin typeface="Times New Roman"/>
              <a:ea typeface="Times New Roman"/>
              <a:cs typeface="Times New Roman"/>
              <a:sym typeface="Times New Roman"/>
            </a:endParaRPr>
          </a:p>
        </p:txBody>
      </p:sp>
      <p:sp>
        <p:nvSpPr>
          <p:cNvPr id="166" name="Google Shape;166;p23"/>
          <p:cNvSpPr/>
          <p:nvPr/>
        </p:nvSpPr>
        <p:spPr>
          <a:xfrm>
            <a:off x="1516198" y="2472100"/>
            <a:ext cx="198000" cy="198000"/>
          </a:xfrm>
          <a:prstGeom prst="ellipse">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1714208" y="206088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1973672" y="230757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2266137" y="210956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1973672" y="1794013"/>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2339451" y="173667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1267574" y="206088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1064068" y="2352050"/>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785253" y="220856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983263" y="193468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616500" y="186287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1144872" y="268530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1404987" y="288331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886086" y="288331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1144872" y="310517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736518" y="3161078"/>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1912218" y="2670117"/>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2249597" y="280539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1714208" y="290716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2020861" y="304236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2344052" y="308316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3"/>
          <p:cNvCxnSpPr>
            <a:stCxn id="166" idx="0"/>
            <a:endCxn id="172" idx="5"/>
          </p:cNvCxnSpPr>
          <p:nvPr/>
        </p:nvCxnSpPr>
        <p:spPr>
          <a:xfrm rot="10800000">
            <a:off x="1436698" y="2230000"/>
            <a:ext cx="178500" cy="2421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23"/>
          <p:cNvCxnSpPr>
            <a:stCxn id="166" idx="1"/>
            <a:endCxn id="173" idx="6"/>
          </p:cNvCxnSpPr>
          <p:nvPr/>
        </p:nvCxnSpPr>
        <p:spPr>
          <a:xfrm rot="10800000">
            <a:off x="1261995" y="2450997"/>
            <a:ext cx="283200" cy="5010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3"/>
          <p:cNvCxnSpPr>
            <a:stCxn id="173" idx="2"/>
            <a:endCxn id="174" idx="5"/>
          </p:cNvCxnSpPr>
          <p:nvPr/>
        </p:nvCxnSpPr>
        <p:spPr>
          <a:xfrm rot="10800000">
            <a:off x="954268" y="2377550"/>
            <a:ext cx="109800" cy="7350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3"/>
          <p:cNvCxnSpPr>
            <a:stCxn id="174" idx="1"/>
            <a:endCxn id="176" idx="4"/>
          </p:cNvCxnSpPr>
          <p:nvPr/>
        </p:nvCxnSpPr>
        <p:spPr>
          <a:xfrm rot="10800000">
            <a:off x="715550" y="2060862"/>
            <a:ext cx="98700" cy="176700"/>
          </a:xfrm>
          <a:prstGeom prst="straightConnector1">
            <a:avLst/>
          </a:prstGeom>
          <a:noFill/>
          <a:ln cap="flat" cmpd="sng" w="19050">
            <a:solidFill>
              <a:schemeClr val="dk1"/>
            </a:solidFill>
            <a:prstDash val="solid"/>
            <a:round/>
            <a:headEnd len="med" w="med" type="none"/>
            <a:tailEnd len="med" w="med" type="none"/>
          </a:ln>
        </p:spPr>
      </p:cxnSp>
      <p:cxnSp>
        <p:nvCxnSpPr>
          <p:cNvPr id="191" name="Google Shape;191;p23"/>
          <p:cNvCxnSpPr>
            <a:stCxn id="175" idx="2"/>
            <a:endCxn id="176" idx="6"/>
          </p:cNvCxnSpPr>
          <p:nvPr/>
        </p:nvCxnSpPr>
        <p:spPr>
          <a:xfrm rot="10800000">
            <a:off x="814363" y="1961985"/>
            <a:ext cx="168900" cy="71700"/>
          </a:xfrm>
          <a:prstGeom prst="straightConnector1">
            <a:avLst/>
          </a:prstGeom>
          <a:noFill/>
          <a:ln cap="flat" cmpd="sng" w="19050">
            <a:solidFill>
              <a:schemeClr val="dk1"/>
            </a:solidFill>
            <a:prstDash val="solid"/>
            <a:round/>
            <a:headEnd len="med" w="med" type="none"/>
            <a:tailEnd len="med" w="med" type="none"/>
          </a:ln>
        </p:spPr>
      </p:cxnSp>
      <p:cxnSp>
        <p:nvCxnSpPr>
          <p:cNvPr id="192" name="Google Shape;192;p23"/>
          <p:cNvCxnSpPr>
            <a:stCxn id="172" idx="1"/>
            <a:endCxn id="175" idx="6"/>
          </p:cNvCxnSpPr>
          <p:nvPr/>
        </p:nvCxnSpPr>
        <p:spPr>
          <a:xfrm rot="10800000">
            <a:off x="1181370" y="2033786"/>
            <a:ext cx="115200" cy="56100"/>
          </a:xfrm>
          <a:prstGeom prst="straightConnector1">
            <a:avLst/>
          </a:prstGeom>
          <a:noFill/>
          <a:ln cap="flat" cmpd="sng" w="19050">
            <a:solidFill>
              <a:schemeClr val="dk1"/>
            </a:solidFill>
            <a:prstDash val="solid"/>
            <a:round/>
            <a:headEnd len="med" w="med" type="none"/>
            <a:tailEnd len="med" w="med" type="none"/>
          </a:ln>
        </p:spPr>
      </p:cxnSp>
      <p:cxnSp>
        <p:nvCxnSpPr>
          <p:cNvPr id="193" name="Google Shape;193;p23"/>
          <p:cNvCxnSpPr>
            <a:stCxn id="166" idx="7"/>
            <a:endCxn id="167" idx="4"/>
          </p:cNvCxnSpPr>
          <p:nvPr/>
        </p:nvCxnSpPr>
        <p:spPr>
          <a:xfrm flipH="1" rot="10800000">
            <a:off x="1685202" y="2258997"/>
            <a:ext cx="128100" cy="24210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3"/>
          <p:cNvCxnSpPr>
            <a:stCxn id="167" idx="7"/>
            <a:endCxn id="170" idx="3"/>
          </p:cNvCxnSpPr>
          <p:nvPr/>
        </p:nvCxnSpPr>
        <p:spPr>
          <a:xfrm flipH="1" rot="10800000">
            <a:off x="1883212" y="1962986"/>
            <a:ext cx="119400" cy="126900"/>
          </a:xfrm>
          <a:prstGeom prst="straightConnector1">
            <a:avLst/>
          </a:prstGeom>
          <a:noFill/>
          <a:ln cap="flat" cmpd="sng" w="19050">
            <a:solidFill>
              <a:schemeClr val="dk1"/>
            </a:solidFill>
            <a:prstDash val="solid"/>
            <a:round/>
            <a:headEnd len="med" w="med" type="none"/>
            <a:tailEnd len="med" w="med" type="none"/>
          </a:ln>
        </p:spPr>
      </p:cxnSp>
      <p:cxnSp>
        <p:nvCxnSpPr>
          <p:cNvPr id="195" name="Google Shape;195;p23"/>
          <p:cNvCxnSpPr>
            <a:stCxn id="170" idx="6"/>
            <a:endCxn id="171" idx="2"/>
          </p:cNvCxnSpPr>
          <p:nvPr/>
        </p:nvCxnSpPr>
        <p:spPr>
          <a:xfrm flipH="1" rot="10800000">
            <a:off x="2171672" y="1835713"/>
            <a:ext cx="167700" cy="57300"/>
          </a:xfrm>
          <a:prstGeom prst="straightConnector1">
            <a:avLst/>
          </a:prstGeom>
          <a:noFill/>
          <a:ln cap="flat" cmpd="sng" w="19050">
            <a:solidFill>
              <a:schemeClr val="dk1"/>
            </a:solidFill>
            <a:prstDash val="solid"/>
            <a:round/>
            <a:headEnd len="med" w="med" type="none"/>
            <a:tailEnd len="med" w="med" type="none"/>
          </a:ln>
        </p:spPr>
      </p:cxnSp>
      <p:cxnSp>
        <p:nvCxnSpPr>
          <p:cNvPr id="196" name="Google Shape;196;p23"/>
          <p:cNvCxnSpPr>
            <a:stCxn id="169" idx="0"/>
            <a:endCxn id="171" idx="4"/>
          </p:cNvCxnSpPr>
          <p:nvPr/>
        </p:nvCxnSpPr>
        <p:spPr>
          <a:xfrm flipH="1" rot="10800000">
            <a:off x="2365137" y="1934661"/>
            <a:ext cx="73200" cy="174900"/>
          </a:xfrm>
          <a:prstGeom prst="straightConnector1">
            <a:avLst/>
          </a:prstGeom>
          <a:noFill/>
          <a:ln cap="flat" cmpd="sng" w="19050">
            <a:solidFill>
              <a:schemeClr val="dk1"/>
            </a:solidFill>
            <a:prstDash val="solid"/>
            <a:round/>
            <a:headEnd len="med" w="med" type="none"/>
            <a:tailEnd len="med" w="med" type="none"/>
          </a:ln>
        </p:spPr>
      </p:cxnSp>
      <p:cxnSp>
        <p:nvCxnSpPr>
          <p:cNvPr id="197" name="Google Shape;197;p23"/>
          <p:cNvCxnSpPr>
            <a:stCxn id="169" idx="3"/>
            <a:endCxn id="168" idx="6"/>
          </p:cNvCxnSpPr>
          <p:nvPr/>
        </p:nvCxnSpPr>
        <p:spPr>
          <a:xfrm flipH="1">
            <a:off x="2171533" y="2278564"/>
            <a:ext cx="123600" cy="128100"/>
          </a:xfrm>
          <a:prstGeom prst="straightConnector1">
            <a:avLst/>
          </a:prstGeom>
          <a:noFill/>
          <a:ln cap="flat" cmpd="sng" w="19050">
            <a:solidFill>
              <a:schemeClr val="dk1"/>
            </a:solidFill>
            <a:prstDash val="solid"/>
            <a:round/>
            <a:headEnd len="med" w="med" type="none"/>
            <a:tailEnd len="med" w="med" type="none"/>
          </a:ln>
        </p:spPr>
      </p:cxnSp>
      <p:cxnSp>
        <p:nvCxnSpPr>
          <p:cNvPr id="198" name="Google Shape;198;p23"/>
          <p:cNvCxnSpPr>
            <a:stCxn id="168" idx="3"/>
            <a:endCxn id="166" idx="6"/>
          </p:cNvCxnSpPr>
          <p:nvPr/>
        </p:nvCxnSpPr>
        <p:spPr>
          <a:xfrm flipH="1">
            <a:off x="1714068" y="2476575"/>
            <a:ext cx="288600" cy="94500"/>
          </a:xfrm>
          <a:prstGeom prst="straightConnector1">
            <a:avLst/>
          </a:prstGeom>
          <a:noFill/>
          <a:ln cap="flat" cmpd="sng" w="19050">
            <a:solidFill>
              <a:schemeClr val="dk1"/>
            </a:solidFill>
            <a:prstDash val="solid"/>
            <a:round/>
            <a:headEnd len="med" w="med" type="none"/>
            <a:tailEnd len="med" w="med" type="none"/>
          </a:ln>
        </p:spPr>
      </p:cxnSp>
      <p:cxnSp>
        <p:nvCxnSpPr>
          <p:cNvPr id="199" name="Google Shape;199;p23"/>
          <p:cNvCxnSpPr>
            <a:stCxn id="182" idx="1"/>
            <a:endCxn id="166" idx="5"/>
          </p:cNvCxnSpPr>
          <p:nvPr/>
        </p:nvCxnSpPr>
        <p:spPr>
          <a:xfrm rot="10800000">
            <a:off x="1685315" y="2641213"/>
            <a:ext cx="255900" cy="57900"/>
          </a:xfrm>
          <a:prstGeom prst="straightConnector1">
            <a:avLst/>
          </a:prstGeom>
          <a:noFill/>
          <a:ln cap="flat" cmpd="sng" w="19050">
            <a:solidFill>
              <a:schemeClr val="dk1"/>
            </a:solidFill>
            <a:prstDash val="solid"/>
            <a:round/>
            <a:headEnd len="med" w="med" type="none"/>
            <a:tailEnd len="med" w="med" type="none"/>
          </a:ln>
        </p:spPr>
      </p:cxnSp>
      <p:cxnSp>
        <p:nvCxnSpPr>
          <p:cNvPr id="200" name="Google Shape;200;p23"/>
          <p:cNvCxnSpPr>
            <a:stCxn id="182" idx="6"/>
            <a:endCxn id="183" idx="0"/>
          </p:cNvCxnSpPr>
          <p:nvPr/>
        </p:nvCxnSpPr>
        <p:spPr>
          <a:xfrm>
            <a:off x="2110218" y="2769117"/>
            <a:ext cx="238500" cy="3630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3"/>
          <p:cNvCxnSpPr>
            <a:stCxn id="186" idx="0"/>
            <a:endCxn id="183" idx="5"/>
          </p:cNvCxnSpPr>
          <p:nvPr/>
        </p:nvCxnSpPr>
        <p:spPr>
          <a:xfrm rot="10800000">
            <a:off x="2418452" y="2974262"/>
            <a:ext cx="24600" cy="108900"/>
          </a:xfrm>
          <a:prstGeom prst="straightConnector1">
            <a:avLst/>
          </a:prstGeom>
          <a:noFill/>
          <a:ln cap="flat" cmpd="sng" w="19050">
            <a:solidFill>
              <a:schemeClr val="dk1"/>
            </a:solidFill>
            <a:prstDash val="solid"/>
            <a:round/>
            <a:headEnd len="med" w="med" type="none"/>
            <a:tailEnd len="med" w="med" type="none"/>
          </a:ln>
        </p:spPr>
      </p:cxnSp>
      <p:cxnSp>
        <p:nvCxnSpPr>
          <p:cNvPr id="202" name="Google Shape;202;p23"/>
          <p:cNvCxnSpPr>
            <a:stCxn id="186" idx="2"/>
            <a:endCxn id="185" idx="5"/>
          </p:cNvCxnSpPr>
          <p:nvPr/>
        </p:nvCxnSpPr>
        <p:spPr>
          <a:xfrm flipH="1">
            <a:off x="2189852" y="3182162"/>
            <a:ext cx="154200" cy="29100"/>
          </a:xfrm>
          <a:prstGeom prst="straightConnector1">
            <a:avLst/>
          </a:prstGeom>
          <a:noFill/>
          <a:ln cap="flat" cmpd="sng" w="19050">
            <a:solidFill>
              <a:schemeClr val="dk1"/>
            </a:solidFill>
            <a:prstDash val="solid"/>
            <a:round/>
            <a:headEnd len="med" w="med" type="none"/>
            <a:tailEnd len="med" w="med" type="none"/>
          </a:ln>
        </p:spPr>
      </p:cxnSp>
      <p:cxnSp>
        <p:nvCxnSpPr>
          <p:cNvPr id="203" name="Google Shape;203;p23"/>
          <p:cNvCxnSpPr>
            <a:stCxn id="185" idx="2"/>
            <a:endCxn id="184" idx="5"/>
          </p:cNvCxnSpPr>
          <p:nvPr/>
        </p:nvCxnSpPr>
        <p:spPr>
          <a:xfrm rot="10800000">
            <a:off x="1883161" y="3076264"/>
            <a:ext cx="137700" cy="65100"/>
          </a:xfrm>
          <a:prstGeom prst="straightConnector1">
            <a:avLst/>
          </a:prstGeom>
          <a:noFill/>
          <a:ln cap="flat" cmpd="sng" w="19050">
            <a:solidFill>
              <a:schemeClr val="dk1"/>
            </a:solidFill>
            <a:prstDash val="solid"/>
            <a:round/>
            <a:headEnd len="med" w="med" type="none"/>
            <a:tailEnd len="med" w="med" type="none"/>
          </a:ln>
        </p:spPr>
      </p:cxnSp>
      <p:cxnSp>
        <p:nvCxnSpPr>
          <p:cNvPr id="204" name="Google Shape;204;p23"/>
          <p:cNvCxnSpPr>
            <a:stCxn id="184" idx="1"/>
            <a:endCxn id="166" idx="4"/>
          </p:cNvCxnSpPr>
          <p:nvPr/>
        </p:nvCxnSpPr>
        <p:spPr>
          <a:xfrm rot="10800000">
            <a:off x="1615105" y="2670058"/>
            <a:ext cx="128100" cy="266100"/>
          </a:xfrm>
          <a:prstGeom prst="straightConnector1">
            <a:avLst/>
          </a:prstGeom>
          <a:noFill/>
          <a:ln cap="flat" cmpd="sng" w="19050">
            <a:solidFill>
              <a:schemeClr val="dk1"/>
            </a:solidFill>
            <a:prstDash val="solid"/>
            <a:round/>
            <a:headEnd len="med" w="med" type="none"/>
            <a:tailEnd len="med" w="med" type="none"/>
          </a:ln>
        </p:spPr>
      </p:cxnSp>
      <p:cxnSp>
        <p:nvCxnSpPr>
          <p:cNvPr id="205" name="Google Shape;205;p23"/>
          <p:cNvCxnSpPr>
            <a:stCxn id="178" idx="0"/>
            <a:endCxn id="166" idx="3"/>
          </p:cNvCxnSpPr>
          <p:nvPr/>
        </p:nvCxnSpPr>
        <p:spPr>
          <a:xfrm flipH="1" rot="10800000">
            <a:off x="1503987" y="2641211"/>
            <a:ext cx="41100" cy="242100"/>
          </a:xfrm>
          <a:prstGeom prst="straightConnector1">
            <a:avLst/>
          </a:prstGeom>
          <a:noFill/>
          <a:ln cap="flat" cmpd="sng" w="19050">
            <a:solidFill>
              <a:schemeClr val="dk1"/>
            </a:solidFill>
            <a:prstDash val="solid"/>
            <a:round/>
            <a:headEnd len="med" w="med" type="none"/>
            <a:tailEnd len="med" w="med" type="none"/>
          </a:ln>
        </p:spPr>
      </p:cxnSp>
      <p:cxnSp>
        <p:nvCxnSpPr>
          <p:cNvPr id="206" name="Google Shape;206;p23"/>
          <p:cNvCxnSpPr>
            <a:stCxn id="180" idx="7"/>
            <a:endCxn id="178" idx="3"/>
          </p:cNvCxnSpPr>
          <p:nvPr/>
        </p:nvCxnSpPr>
        <p:spPr>
          <a:xfrm flipH="1" rot="10800000">
            <a:off x="1313876" y="3052268"/>
            <a:ext cx="120000" cy="81900"/>
          </a:xfrm>
          <a:prstGeom prst="straightConnector1">
            <a:avLst/>
          </a:prstGeom>
          <a:noFill/>
          <a:ln cap="flat" cmpd="sng" w="19050">
            <a:solidFill>
              <a:schemeClr val="dk1"/>
            </a:solidFill>
            <a:prstDash val="solid"/>
            <a:round/>
            <a:headEnd len="med" w="med" type="none"/>
            <a:tailEnd len="med" w="med" type="none"/>
          </a:ln>
        </p:spPr>
      </p:cxnSp>
      <p:cxnSp>
        <p:nvCxnSpPr>
          <p:cNvPr id="207" name="Google Shape;207;p23"/>
          <p:cNvCxnSpPr>
            <a:stCxn id="181" idx="6"/>
            <a:endCxn id="180" idx="2"/>
          </p:cNvCxnSpPr>
          <p:nvPr/>
        </p:nvCxnSpPr>
        <p:spPr>
          <a:xfrm flipH="1" rot="10800000">
            <a:off x="934518" y="3204278"/>
            <a:ext cx="210300" cy="558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3"/>
          <p:cNvCxnSpPr>
            <a:stCxn id="181" idx="7"/>
            <a:endCxn id="179" idx="4"/>
          </p:cNvCxnSpPr>
          <p:nvPr/>
        </p:nvCxnSpPr>
        <p:spPr>
          <a:xfrm flipH="1" rot="10800000">
            <a:off x="905521" y="3081174"/>
            <a:ext cx="79500" cy="108900"/>
          </a:xfrm>
          <a:prstGeom prst="straightConnector1">
            <a:avLst/>
          </a:prstGeom>
          <a:noFill/>
          <a:ln cap="flat" cmpd="sng" w="19050">
            <a:solidFill>
              <a:schemeClr val="dk1"/>
            </a:solidFill>
            <a:prstDash val="solid"/>
            <a:round/>
            <a:headEnd len="med" w="med" type="none"/>
            <a:tailEnd len="med" w="med" type="none"/>
          </a:ln>
        </p:spPr>
      </p:cxnSp>
      <p:cxnSp>
        <p:nvCxnSpPr>
          <p:cNvPr id="209" name="Google Shape;209;p23"/>
          <p:cNvCxnSpPr>
            <a:stCxn id="179" idx="7"/>
            <a:endCxn id="177" idx="3"/>
          </p:cNvCxnSpPr>
          <p:nvPr/>
        </p:nvCxnSpPr>
        <p:spPr>
          <a:xfrm flipH="1" rot="10800000">
            <a:off x="1055090" y="2854408"/>
            <a:ext cx="118800" cy="57900"/>
          </a:xfrm>
          <a:prstGeom prst="straightConnector1">
            <a:avLst/>
          </a:prstGeom>
          <a:noFill/>
          <a:ln cap="flat" cmpd="sng" w="19050">
            <a:solidFill>
              <a:schemeClr val="dk1"/>
            </a:solidFill>
            <a:prstDash val="solid"/>
            <a:round/>
            <a:headEnd len="med" w="med" type="none"/>
            <a:tailEnd len="med" w="med" type="none"/>
          </a:ln>
        </p:spPr>
      </p:cxnSp>
      <p:cxnSp>
        <p:nvCxnSpPr>
          <p:cNvPr id="210" name="Google Shape;210;p23"/>
          <p:cNvCxnSpPr>
            <a:stCxn id="177" idx="7"/>
            <a:endCxn id="166" idx="2"/>
          </p:cNvCxnSpPr>
          <p:nvPr/>
        </p:nvCxnSpPr>
        <p:spPr>
          <a:xfrm flipH="1" rot="10800000">
            <a:off x="1313876" y="2571198"/>
            <a:ext cx="202200" cy="143100"/>
          </a:xfrm>
          <a:prstGeom prst="straightConnector1">
            <a:avLst/>
          </a:prstGeom>
          <a:noFill/>
          <a:ln cap="flat" cmpd="sng" w="19050">
            <a:solidFill>
              <a:schemeClr val="dk1"/>
            </a:solidFill>
            <a:prstDash val="solid"/>
            <a:round/>
            <a:headEnd len="med" w="med" type="none"/>
            <a:tailEnd len="med" w="med" type="none"/>
          </a:ln>
        </p:spPr>
      </p:cxnSp>
      <p:sp>
        <p:nvSpPr>
          <p:cNvPr id="211" name="Google Shape;211;p23"/>
          <p:cNvSpPr/>
          <p:nvPr/>
        </p:nvSpPr>
        <p:spPr>
          <a:xfrm>
            <a:off x="4343273" y="2495325"/>
            <a:ext cx="198000" cy="198000"/>
          </a:xfrm>
          <a:prstGeom prst="ellipse">
            <a:avLst/>
          </a:prstGeom>
          <a:solidFill>
            <a:srgbClr val="00FF00"/>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4541283" y="208411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4800747" y="233079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5093212" y="213278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4800747" y="1817238"/>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5166526" y="1759900"/>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4094649" y="208411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3891143" y="237527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3612328" y="223179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3810338" y="1957910"/>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3443575" y="188610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3971947" y="270852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4232062" y="290653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3713161" y="290653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3971947" y="3128397"/>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3563593" y="3184303"/>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4739293" y="269334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5076672" y="282862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4541283" y="293038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4847936" y="306558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5171127" y="3106387"/>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3"/>
          <p:cNvCxnSpPr>
            <a:stCxn id="211" idx="0"/>
            <a:endCxn id="217" idx="5"/>
          </p:cNvCxnSpPr>
          <p:nvPr/>
        </p:nvCxnSpPr>
        <p:spPr>
          <a:xfrm rot="10800000">
            <a:off x="4263773" y="2253225"/>
            <a:ext cx="178500" cy="242100"/>
          </a:xfrm>
          <a:prstGeom prst="straightConnector1">
            <a:avLst/>
          </a:prstGeom>
          <a:noFill/>
          <a:ln cap="flat" cmpd="sng" w="19050">
            <a:solidFill>
              <a:schemeClr val="dk1"/>
            </a:solidFill>
            <a:prstDash val="solid"/>
            <a:round/>
            <a:headEnd len="med" w="med" type="none"/>
            <a:tailEnd len="med" w="med" type="none"/>
          </a:ln>
        </p:spPr>
      </p:cxnSp>
      <p:cxnSp>
        <p:nvCxnSpPr>
          <p:cNvPr id="233" name="Google Shape;233;p23"/>
          <p:cNvCxnSpPr>
            <a:stCxn id="211" idx="1"/>
            <a:endCxn id="218" idx="6"/>
          </p:cNvCxnSpPr>
          <p:nvPr/>
        </p:nvCxnSpPr>
        <p:spPr>
          <a:xfrm rot="10800000">
            <a:off x="4089070" y="2474222"/>
            <a:ext cx="283200" cy="50100"/>
          </a:xfrm>
          <a:prstGeom prst="straightConnector1">
            <a:avLst/>
          </a:prstGeom>
          <a:noFill/>
          <a:ln cap="flat" cmpd="sng" w="19050">
            <a:solidFill>
              <a:schemeClr val="dk1"/>
            </a:solidFill>
            <a:prstDash val="solid"/>
            <a:round/>
            <a:headEnd len="med" w="med" type="none"/>
            <a:tailEnd len="med" w="med" type="none"/>
          </a:ln>
        </p:spPr>
      </p:cxnSp>
      <p:cxnSp>
        <p:nvCxnSpPr>
          <p:cNvPr id="234" name="Google Shape;234;p23"/>
          <p:cNvCxnSpPr>
            <a:stCxn id="218" idx="2"/>
            <a:endCxn id="219" idx="5"/>
          </p:cNvCxnSpPr>
          <p:nvPr/>
        </p:nvCxnSpPr>
        <p:spPr>
          <a:xfrm rot="10800000">
            <a:off x="3781343" y="2400775"/>
            <a:ext cx="109800" cy="73500"/>
          </a:xfrm>
          <a:prstGeom prst="straightConnector1">
            <a:avLst/>
          </a:prstGeom>
          <a:noFill/>
          <a:ln cap="flat" cmpd="sng" w="19050">
            <a:solidFill>
              <a:schemeClr val="dk1"/>
            </a:solidFill>
            <a:prstDash val="solid"/>
            <a:round/>
            <a:headEnd len="med" w="med" type="none"/>
            <a:tailEnd len="med" w="med" type="none"/>
          </a:ln>
        </p:spPr>
      </p:cxnSp>
      <p:cxnSp>
        <p:nvCxnSpPr>
          <p:cNvPr id="235" name="Google Shape;235;p23"/>
          <p:cNvCxnSpPr>
            <a:stCxn id="219" idx="1"/>
            <a:endCxn id="221" idx="4"/>
          </p:cNvCxnSpPr>
          <p:nvPr/>
        </p:nvCxnSpPr>
        <p:spPr>
          <a:xfrm rot="10800000">
            <a:off x="3542625" y="2084087"/>
            <a:ext cx="98700" cy="176700"/>
          </a:xfrm>
          <a:prstGeom prst="straightConnector1">
            <a:avLst/>
          </a:prstGeom>
          <a:noFill/>
          <a:ln cap="flat" cmpd="sng" w="19050">
            <a:solidFill>
              <a:schemeClr val="dk1"/>
            </a:solidFill>
            <a:prstDash val="solid"/>
            <a:round/>
            <a:headEnd len="med" w="med" type="none"/>
            <a:tailEnd len="med" w="med" type="none"/>
          </a:ln>
        </p:spPr>
      </p:cxnSp>
      <p:cxnSp>
        <p:nvCxnSpPr>
          <p:cNvPr id="236" name="Google Shape;236;p23"/>
          <p:cNvCxnSpPr>
            <a:stCxn id="220" idx="2"/>
            <a:endCxn id="221" idx="6"/>
          </p:cNvCxnSpPr>
          <p:nvPr/>
        </p:nvCxnSpPr>
        <p:spPr>
          <a:xfrm rot="10800000">
            <a:off x="3641438" y="1985210"/>
            <a:ext cx="168900" cy="71700"/>
          </a:xfrm>
          <a:prstGeom prst="straightConnector1">
            <a:avLst/>
          </a:prstGeom>
          <a:noFill/>
          <a:ln cap="flat" cmpd="sng" w="19050">
            <a:solidFill>
              <a:schemeClr val="dk1"/>
            </a:solidFill>
            <a:prstDash val="solid"/>
            <a:round/>
            <a:headEnd len="med" w="med" type="none"/>
            <a:tailEnd len="med" w="med" type="none"/>
          </a:ln>
        </p:spPr>
      </p:cxnSp>
      <p:cxnSp>
        <p:nvCxnSpPr>
          <p:cNvPr id="237" name="Google Shape;237;p23"/>
          <p:cNvCxnSpPr>
            <a:stCxn id="217" idx="1"/>
            <a:endCxn id="220" idx="6"/>
          </p:cNvCxnSpPr>
          <p:nvPr/>
        </p:nvCxnSpPr>
        <p:spPr>
          <a:xfrm rot="10800000">
            <a:off x="4008445" y="2057011"/>
            <a:ext cx="115200" cy="5610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a:stCxn id="211" idx="7"/>
            <a:endCxn id="212" idx="4"/>
          </p:cNvCxnSpPr>
          <p:nvPr/>
        </p:nvCxnSpPr>
        <p:spPr>
          <a:xfrm flipH="1" rot="10800000">
            <a:off x="4512277" y="2282222"/>
            <a:ext cx="128100" cy="242100"/>
          </a:xfrm>
          <a:prstGeom prst="straightConnector1">
            <a:avLst/>
          </a:prstGeom>
          <a:noFill/>
          <a:ln cap="flat" cmpd="sng" w="19050">
            <a:solidFill>
              <a:schemeClr val="dk1"/>
            </a:solidFill>
            <a:prstDash val="solid"/>
            <a:round/>
            <a:headEnd len="med" w="med" type="none"/>
            <a:tailEnd len="med" w="med" type="none"/>
          </a:ln>
        </p:spPr>
      </p:cxnSp>
      <p:cxnSp>
        <p:nvCxnSpPr>
          <p:cNvPr id="239" name="Google Shape;239;p23"/>
          <p:cNvCxnSpPr>
            <a:stCxn id="212" idx="7"/>
            <a:endCxn id="215" idx="3"/>
          </p:cNvCxnSpPr>
          <p:nvPr/>
        </p:nvCxnSpPr>
        <p:spPr>
          <a:xfrm flipH="1" rot="10800000">
            <a:off x="4710287" y="1986211"/>
            <a:ext cx="119400" cy="126900"/>
          </a:xfrm>
          <a:prstGeom prst="straightConnector1">
            <a:avLst/>
          </a:prstGeom>
          <a:noFill/>
          <a:ln cap="flat" cmpd="sng" w="19050">
            <a:solidFill>
              <a:schemeClr val="dk1"/>
            </a:solidFill>
            <a:prstDash val="solid"/>
            <a:round/>
            <a:headEnd len="med" w="med" type="none"/>
            <a:tailEnd len="med" w="med" type="none"/>
          </a:ln>
        </p:spPr>
      </p:cxnSp>
      <p:cxnSp>
        <p:nvCxnSpPr>
          <p:cNvPr id="240" name="Google Shape;240;p23"/>
          <p:cNvCxnSpPr>
            <a:stCxn id="215" idx="6"/>
            <a:endCxn id="216" idx="2"/>
          </p:cNvCxnSpPr>
          <p:nvPr/>
        </p:nvCxnSpPr>
        <p:spPr>
          <a:xfrm flipH="1" rot="10800000">
            <a:off x="4998747" y="1858938"/>
            <a:ext cx="167700" cy="57300"/>
          </a:xfrm>
          <a:prstGeom prst="straightConnector1">
            <a:avLst/>
          </a:prstGeom>
          <a:noFill/>
          <a:ln cap="flat" cmpd="sng" w="19050">
            <a:solidFill>
              <a:schemeClr val="dk1"/>
            </a:solidFill>
            <a:prstDash val="solid"/>
            <a:round/>
            <a:headEnd len="med" w="med" type="none"/>
            <a:tailEnd len="med" w="med" type="none"/>
          </a:ln>
        </p:spPr>
      </p:cxnSp>
      <p:cxnSp>
        <p:nvCxnSpPr>
          <p:cNvPr id="241" name="Google Shape;241;p23"/>
          <p:cNvCxnSpPr>
            <a:stCxn id="214" idx="0"/>
            <a:endCxn id="216" idx="4"/>
          </p:cNvCxnSpPr>
          <p:nvPr/>
        </p:nvCxnSpPr>
        <p:spPr>
          <a:xfrm flipH="1" rot="10800000">
            <a:off x="5192212" y="1957886"/>
            <a:ext cx="73200" cy="174900"/>
          </a:xfrm>
          <a:prstGeom prst="straightConnector1">
            <a:avLst/>
          </a:prstGeom>
          <a:noFill/>
          <a:ln cap="flat" cmpd="sng" w="19050">
            <a:solidFill>
              <a:schemeClr val="dk1"/>
            </a:solidFill>
            <a:prstDash val="solid"/>
            <a:round/>
            <a:headEnd len="med" w="med" type="none"/>
            <a:tailEnd len="med" w="med" type="none"/>
          </a:ln>
        </p:spPr>
      </p:cxnSp>
      <p:cxnSp>
        <p:nvCxnSpPr>
          <p:cNvPr id="242" name="Google Shape;242;p23"/>
          <p:cNvCxnSpPr>
            <a:stCxn id="214" idx="3"/>
            <a:endCxn id="213" idx="6"/>
          </p:cNvCxnSpPr>
          <p:nvPr/>
        </p:nvCxnSpPr>
        <p:spPr>
          <a:xfrm flipH="1">
            <a:off x="4998608" y="2301789"/>
            <a:ext cx="123600" cy="128100"/>
          </a:xfrm>
          <a:prstGeom prst="straightConnector1">
            <a:avLst/>
          </a:prstGeom>
          <a:noFill/>
          <a:ln cap="flat" cmpd="sng" w="19050">
            <a:solidFill>
              <a:schemeClr val="dk1"/>
            </a:solidFill>
            <a:prstDash val="solid"/>
            <a:round/>
            <a:headEnd len="med" w="med" type="none"/>
            <a:tailEnd len="med" w="med" type="none"/>
          </a:ln>
        </p:spPr>
      </p:cxnSp>
      <p:cxnSp>
        <p:nvCxnSpPr>
          <p:cNvPr id="243" name="Google Shape;243;p23"/>
          <p:cNvCxnSpPr>
            <a:stCxn id="213" idx="3"/>
            <a:endCxn id="211" idx="6"/>
          </p:cNvCxnSpPr>
          <p:nvPr/>
        </p:nvCxnSpPr>
        <p:spPr>
          <a:xfrm flipH="1">
            <a:off x="4541143" y="2499800"/>
            <a:ext cx="288600" cy="94500"/>
          </a:xfrm>
          <a:prstGeom prst="straightConnector1">
            <a:avLst/>
          </a:prstGeom>
          <a:noFill/>
          <a:ln cap="flat" cmpd="sng" w="19050">
            <a:solidFill>
              <a:schemeClr val="dk1"/>
            </a:solidFill>
            <a:prstDash val="solid"/>
            <a:round/>
            <a:headEnd len="med" w="med" type="none"/>
            <a:tailEnd len="med" w="med" type="none"/>
          </a:ln>
        </p:spPr>
      </p:cxnSp>
      <p:cxnSp>
        <p:nvCxnSpPr>
          <p:cNvPr id="244" name="Google Shape;244;p23"/>
          <p:cNvCxnSpPr>
            <a:stCxn id="227" idx="1"/>
            <a:endCxn id="211" idx="5"/>
          </p:cNvCxnSpPr>
          <p:nvPr/>
        </p:nvCxnSpPr>
        <p:spPr>
          <a:xfrm rot="10800000">
            <a:off x="4512390" y="2664438"/>
            <a:ext cx="255900" cy="57900"/>
          </a:xfrm>
          <a:prstGeom prst="straightConnector1">
            <a:avLst/>
          </a:prstGeom>
          <a:noFill/>
          <a:ln cap="flat" cmpd="sng" w="19050">
            <a:solidFill>
              <a:schemeClr val="dk1"/>
            </a:solidFill>
            <a:prstDash val="solid"/>
            <a:round/>
            <a:headEnd len="med" w="med" type="none"/>
            <a:tailEnd len="med" w="med" type="none"/>
          </a:ln>
        </p:spPr>
      </p:cxnSp>
      <p:cxnSp>
        <p:nvCxnSpPr>
          <p:cNvPr id="245" name="Google Shape;245;p23"/>
          <p:cNvCxnSpPr>
            <a:stCxn id="227" idx="6"/>
            <a:endCxn id="228" idx="0"/>
          </p:cNvCxnSpPr>
          <p:nvPr/>
        </p:nvCxnSpPr>
        <p:spPr>
          <a:xfrm>
            <a:off x="4937293" y="2792342"/>
            <a:ext cx="238500" cy="36300"/>
          </a:xfrm>
          <a:prstGeom prst="straightConnector1">
            <a:avLst/>
          </a:prstGeom>
          <a:noFill/>
          <a:ln cap="flat" cmpd="sng" w="19050">
            <a:solidFill>
              <a:schemeClr val="dk1"/>
            </a:solidFill>
            <a:prstDash val="solid"/>
            <a:round/>
            <a:headEnd len="med" w="med" type="none"/>
            <a:tailEnd len="med" w="med" type="none"/>
          </a:ln>
        </p:spPr>
      </p:cxnSp>
      <p:cxnSp>
        <p:nvCxnSpPr>
          <p:cNvPr id="246" name="Google Shape;246;p23"/>
          <p:cNvCxnSpPr>
            <a:stCxn id="231" idx="0"/>
            <a:endCxn id="228" idx="5"/>
          </p:cNvCxnSpPr>
          <p:nvPr/>
        </p:nvCxnSpPr>
        <p:spPr>
          <a:xfrm rot="10800000">
            <a:off x="5245527" y="2997487"/>
            <a:ext cx="24600" cy="108900"/>
          </a:xfrm>
          <a:prstGeom prst="straightConnector1">
            <a:avLst/>
          </a:prstGeom>
          <a:noFill/>
          <a:ln cap="flat" cmpd="sng" w="19050">
            <a:solidFill>
              <a:schemeClr val="dk1"/>
            </a:solidFill>
            <a:prstDash val="solid"/>
            <a:round/>
            <a:headEnd len="med" w="med" type="none"/>
            <a:tailEnd len="med" w="med" type="none"/>
          </a:ln>
        </p:spPr>
      </p:cxnSp>
      <p:cxnSp>
        <p:nvCxnSpPr>
          <p:cNvPr id="247" name="Google Shape;247;p23"/>
          <p:cNvCxnSpPr>
            <a:stCxn id="231" idx="2"/>
            <a:endCxn id="230" idx="5"/>
          </p:cNvCxnSpPr>
          <p:nvPr/>
        </p:nvCxnSpPr>
        <p:spPr>
          <a:xfrm flipH="1">
            <a:off x="5016927" y="3205387"/>
            <a:ext cx="154200" cy="2910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23"/>
          <p:cNvCxnSpPr>
            <a:stCxn id="230" idx="2"/>
            <a:endCxn id="229" idx="5"/>
          </p:cNvCxnSpPr>
          <p:nvPr/>
        </p:nvCxnSpPr>
        <p:spPr>
          <a:xfrm rot="10800000">
            <a:off x="4710236" y="3099489"/>
            <a:ext cx="137700" cy="65100"/>
          </a:xfrm>
          <a:prstGeom prst="straightConnector1">
            <a:avLst/>
          </a:prstGeom>
          <a:noFill/>
          <a:ln cap="flat" cmpd="sng" w="19050">
            <a:solidFill>
              <a:schemeClr val="dk1"/>
            </a:solidFill>
            <a:prstDash val="solid"/>
            <a:round/>
            <a:headEnd len="med" w="med" type="none"/>
            <a:tailEnd len="med" w="med" type="none"/>
          </a:ln>
        </p:spPr>
      </p:cxnSp>
      <p:cxnSp>
        <p:nvCxnSpPr>
          <p:cNvPr id="249" name="Google Shape;249;p23"/>
          <p:cNvCxnSpPr>
            <a:stCxn id="229" idx="1"/>
            <a:endCxn id="211" idx="4"/>
          </p:cNvCxnSpPr>
          <p:nvPr/>
        </p:nvCxnSpPr>
        <p:spPr>
          <a:xfrm rot="10800000">
            <a:off x="4442180" y="2693283"/>
            <a:ext cx="128100" cy="266100"/>
          </a:xfrm>
          <a:prstGeom prst="straightConnector1">
            <a:avLst/>
          </a:prstGeom>
          <a:noFill/>
          <a:ln cap="flat" cmpd="sng" w="19050">
            <a:solidFill>
              <a:schemeClr val="dk1"/>
            </a:solidFill>
            <a:prstDash val="solid"/>
            <a:round/>
            <a:headEnd len="med" w="med" type="none"/>
            <a:tailEnd len="med" w="med" type="none"/>
          </a:ln>
        </p:spPr>
      </p:cxnSp>
      <p:cxnSp>
        <p:nvCxnSpPr>
          <p:cNvPr id="250" name="Google Shape;250;p23"/>
          <p:cNvCxnSpPr>
            <a:stCxn id="223" idx="0"/>
            <a:endCxn id="211" idx="3"/>
          </p:cNvCxnSpPr>
          <p:nvPr/>
        </p:nvCxnSpPr>
        <p:spPr>
          <a:xfrm flipH="1" rot="10800000">
            <a:off x="4331062" y="2664436"/>
            <a:ext cx="41100" cy="242100"/>
          </a:xfrm>
          <a:prstGeom prst="straightConnector1">
            <a:avLst/>
          </a:prstGeom>
          <a:noFill/>
          <a:ln cap="flat" cmpd="sng" w="19050">
            <a:solidFill>
              <a:schemeClr val="dk1"/>
            </a:solidFill>
            <a:prstDash val="solid"/>
            <a:round/>
            <a:headEnd len="med" w="med" type="none"/>
            <a:tailEnd len="med" w="med" type="none"/>
          </a:ln>
        </p:spPr>
      </p:cxnSp>
      <p:cxnSp>
        <p:nvCxnSpPr>
          <p:cNvPr id="251" name="Google Shape;251;p23"/>
          <p:cNvCxnSpPr>
            <a:stCxn id="225" idx="7"/>
            <a:endCxn id="223" idx="3"/>
          </p:cNvCxnSpPr>
          <p:nvPr/>
        </p:nvCxnSpPr>
        <p:spPr>
          <a:xfrm flipH="1" rot="10800000">
            <a:off x="4140951" y="3075493"/>
            <a:ext cx="120000" cy="81900"/>
          </a:xfrm>
          <a:prstGeom prst="straightConnector1">
            <a:avLst/>
          </a:prstGeom>
          <a:noFill/>
          <a:ln cap="flat" cmpd="sng" w="19050">
            <a:solidFill>
              <a:schemeClr val="dk1"/>
            </a:solidFill>
            <a:prstDash val="solid"/>
            <a:round/>
            <a:headEnd len="med" w="med" type="none"/>
            <a:tailEnd len="med" w="med" type="none"/>
          </a:ln>
        </p:spPr>
      </p:cxnSp>
      <p:cxnSp>
        <p:nvCxnSpPr>
          <p:cNvPr id="252" name="Google Shape;252;p23"/>
          <p:cNvCxnSpPr>
            <a:stCxn id="226" idx="6"/>
            <a:endCxn id="225" idx="2"/>
          </p:cNvCxnSpPr>
          <p:nvPr/>
        </p:nvCxnSpPr>
        <p:spPr>
          <a:xfrm flipH="1" rot="10800000">
            <a:off x="3761593" y="3227503"/>
            <a:ext cx="210300" cy="55800"/>
          </a:xfrm>
          <a:prstGeom prst="straightConnector1">
            <a:avLst/>
          </a:prstGeom>
          <a:noFill/>
          <a:ln cap="flat" cmpd="sng" w="19050">
            <a:solidFill>
              <a:schemeClr val="dk1"/>
            </a:solidFill>
            <a:prstDash val="solid"/>
            <a:round/>
            <a:headEnd len="med" w="med" type="none"/>
            <a:tailEnd len="med" w="med" type="none"/>
          </a:ln>
        </p:spPr>
      </p:cxnSp>
      <p:cxnSp>
        <p:nvCxnSpPr>
          <p:cNvPr id="253" name="Google Shape;253;p23"/>
          <p:cNvCxnSpPr>
            <a:stCxn id="226" idx="7"/>
            <a:endCxn id="224" idx="4"/>
          </p:cNvCxnSpPr>
          <p:nvPr/>
        </p:nvCxnSpPr>
        <p:spPr>
          <a:xfrm flipH="1" rot="10800000">
            <a:off x="3732596" y="3104399"/>
            <a:ext cx="79500" cy="108900"/>
          </a:xfrm>
          <a:prstGeom prst="straightConnector1">
            <a:avLst/>
          </a:prstGeom>
          <a:noFill/>
          <a:ln cap="flat" cmpd="sng" w="19050">
            <a:solidFill>
              <a:schemeClr val="dk1"/>
            </a:solidFill>
            <a:prstDash val="solid"/>
            <a:round/>
            <a:headEnd len="med" w="med" type="none"/>
            <a:tailEnd len="med" w="med" type="none"/>
          </a:ln>
        </p:spPr>
      </p:cxnSp>
      <p:cxnSp>
        <p:nvCxnSpPr>
          <p:cNvPr id="254" name="Google Shape;254;p23"/>
          <p:cNvCxnSpPr>
            <a:stCxn id="224" idx="7"/>
            <a:endCxn id="222" idx="3"/>
          </p:cNvCxnSpPr>
          <p:nvPr/>
        </p:nvCxnSpPr>
        <p:spPr>
          <a:xfrm flipH="1" rot="10800000">
            <a:off x="3882165" y="2877633"/>
            <a:ext cx="118800" cy="5790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23"/>
          <p:cNvCxnSpPr>
            <a:stCxn id="222" idx="7"/>
            <a:endCxn id="211" idx="2"/>
          </p:cNvCxnSpPr>
          <p:nvPr/>
        </p:nvCxnSpPr>
        <p:spPr>
          <a:xfrm flipH="1" rot="10800000">
            <a:off x="4140951" y="2594423"/>
            <a:ext cx="202200" cy="143100"/>
          </a:xfrm>
          <a:prstGeom prst="straightConnector1">
            <a:avLst/>
          </a:prstGeom>
          <a:noFill/>
          <a:ln cap="flat" cmpd="sng" w="19050">
            <a:solidFill>
              <a:schemeClr val="dk1"/>
            </a:solidFill>
            <a:prstDash val="solid"/>
            <a:round/>
            <a:headEnd len="med" w="med" type="none"/>
            <a:tailEnd len="med" w="med" type="none"/>
          </a:ln>
        </p:spPr>
      </p:cxnSp>
      <p:sp>
        <p:nvSpPr>
          <p:cNvPr id="256" name="Google Shape;256;p23"/>
          <p:cNvSpPr/>
          <p:nvPr/>
        </p:nvSpPr>
        <p:spPr>
          <a:xfrm>
            <a:off x="7157298" y="2518550"/>
            <a:ext cx="198000" cy="198000"/>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355308" y="210733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7614772" y="235402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7907237" y="215601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7614772" y="1840463"/>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7980551" y="178312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6908674" y="210733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6705168" y="2398500"/>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6426353" y="225501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6624363" y="198113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6257600" y="190932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6785972" y="273175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7046087" y="292976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6527186" y="292976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6785972" y="315162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377618" y="3207528"/>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7553318" y="2716567"/>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7890697" y="285184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7355308" y="295361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7661961" y="308881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7985152" y="312961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23"/>
          <p:cNvCxnSpPr>
            <a:stCxn id="256" idx="0"/>
            <a:endCxn id="262" idx="5"/>
          </p:cNvCxnSpPr>
          <p:nvPr/>
        </p:nvCxnSpPr>
        <p:spPr>
          <a:xfrm rot="10800000">
            <a:off x="7077798" y="2276450"/>
            <a:ext cx="178500" cy="24210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23"/>
          <p:cNvCxnSpPr>
            <a:stCxn id="256" idx="1"/>
            <a:endCxn id="263" idx="6"/>
          </p:cNvCxnSpPr>
          <p:nvPr/>
        </p:nvCxnSpPr>
        <p:spPr>
          <a:xfrm rot="10800000">
            <a:off x="6903095" y="2497447"/>
            <a:ext cx="283200" cy="50100"/>
          </a:xfrm>
          <a:prstGeom prst="straightConnector1">
            <a:avLst/>
          </a:prstGeom>
          <a:noFill/>
          <a:ln cap="flat" cmpd="sng" w="19050">
            <a:solidFill>
              <a:schemeClr val="dk1"/>
            </a:solidFill>
            <a:prstDash val="solid"/>
            <a:round/>
            <a:headEnd len="med" w="med" type="none"/>
            <a:tailEnd len="med" w="med" type="none"/>
          </a:ln>
        </p:spPr>
      </p:cxnSp>
      <p:cxnSp>
        <p:nvCxnSpPr>
          <p:cNvPr id="279" name="Google Shape;279;p23"/>
          <p:cNvCxnSpPr>
            <a:stCxn id="263" idx="2"/>
            <a:endCxn id="264" idx="5"/>
          </p:cNvCxnSpPr>
          <p:nvPr/>
        </p:nvCxnSpPr>
        <p:spPr>
          <a:xfrm rot="10800000">
            <a:off x="6595368" y="2424000"/>
            <a:ext cx="109800" cy="7350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3"/>
          <p:cNvCxnSpPr>
            <a:stCxn id="264" idx="1"/>
            <a:endCxn id="266" idx="4"/>
          </p:cNvCxnSpPr>
          <p:nvPr/>
        </p:nvCxnSpPr>
        <p:spPr>
          <a:xfrm rot="10800000">
            <a:off x="6356650" y="2107312"/>
            <a:ext cx="98700" cy="176700"/>
          </a:xfrm>
          <a:prstGeom prst="straightConnector1">
            <a:avLst/>
          </a:prstGeom>
          <a:noFill/>
          <a:ln cap="flat" cmpd="sng" w="19050">
            <a:solidFill>
              <a:schemeClr val="dk1"/>
            </a:solidFill>
            <a:prstDash val="solid"/>
            <a:round/>
            <a:headEnd len="med" w="med" type="none"/>
            <a:tailEnd len="med" w="med" type="none"/>
          </a:ln>
        </p:spPr>
      </p:cxnSp>
      <p:cxnSp>
        <p:nvCxnSpPr>
          <p:cNvPr id="281" name="Google Shape;281;p23"/>
          <p:cNvCxnSpPr>
            <a:stCxn id="265" idx="2"/>
            <a:endCxn id="266" idx="6"/>
          </p:cNvCxnSpPr>
          <p:nvPr/>
        </p:nvCxnSpPr>
        <p:spPr>
          <a:xfrm rot="10800000">
            <a:off x="6455463" y="2008435"/>
            <a:ext cx="168900" cy="71700"/>
          </a:xfrm>
          <a:prstGeom prst="straightConnector1">
            <a:avLst/>
          </a:prstGeom>
          <a:noFill/>
          <a:ln cap="flat" cmpd="sng" w="19050">
            <a:solidFill>
              <a:schemeClr val="dk1"/>
            </a:solidFill>
            <a:prstDash val="solid"/>
            <a:round/>
            <a:headEnd len="med" w="med" type="none"/>
            <a:tailEnd len="med" w="med" type="none"/>
          </a:ln>
        </p:spPr>
      </p:cxnSp>
      <p:cxnSp>
        <p:nvCxnSpPr>
          <p:cNvPr id="282" name="Google Shape;282;p23"/>
          <p:cNvCxnSpPr>
            <a:stCxn id="262" idx="1"/>
            <a:endCxn id="265" idx="6"/>
          </p:cNvCxnSpPr>
          <p:nvPr/>
        </p:nvCxnSpPr>
        <p:spPr>
          <a:xfrm rot="10800000">
            <a:off x="6822470" y="2080236"/>
            <a:ext cx="115200" cy="56100"/>
          </a:xfrm>
          <a:prstGeom prst="straightConnector1">
            <a:avLst/>
          </a:prstGeom>
          <a:noFill/>
          <a:ln cap="flat" cmpd="sng" w="19050">
            <a:solidFill>
              <a:schemeClr val="dk1"/>
            </a:solidFill>
            <a:prstDash val="solid"/>
            <a:round/>
            <a:headEnd len="med" w="med" type="none"/>
            <a:tailEnd len="med" w="med" type="none"/>
          </a:ln>
        </p:spPr>
      </p:cxnSp>
      <p:cxnSp>
        <p:nvCxnSpPr>
          <p:cNvPr id="283" name="Google Shape;283;p23"/>
          <p:cNvCxnSpPr>
            <a:stCxn id="256" idx="7"/>
            <a:endCxn id="257" idx="4"/>
          </p:cNvCxnSpPr>
          <p:nvPr/>
        </p:nvCxnSpPr>
        <p:spPr>
          <a:xfrm flipH="1" rot="10800000">
            <a:off x="7326302" y="2305447"/>
            <a:ext cx="128100" cy="242100"/>
          </a:xfrm>
          <a:prstGeom prst="straightConnector1">
            <a:avLst/>
          </a:prstGeom>
          <a:noFill/>
          <a:ln cap="flat" cmpd="sng" w="19050">
            <a:solidFill>
              <a:schemeClr val="dk1"/>
            </a:solidFill>
            <a:prstDash val="solid"/>
            <a:round/>
            <a:headEnd len="med" w="med" type="none"/>
            <a:tailEnd len="med" w="med" type="none"/>
          </a:ln>
        </p:spPr>
      </p:cxnSp>
      <p:cxnSp>
        <p:nvCxnSpPr>
          <p:cNvPr id="284" name="Google Shape;284;p23"/>
          <p:cNvCxnSpPr>
            <a:stCxn id="257" idx="7"/>
            <a:endCxn id="260" idx="3"/>
          </p:cNvCxnSpPr>
          <p:nvPr/>
        </p:nvCxnSpPr>
        <p:spPr>
          <a:xfrm flipH="1" rot="10800000">
            <a:off x="7524312" y="2009436"/>
            <a:ext cx="119400" cy="126900"/>
          </a:xfrm>
          <a:prstGeom prst="straightConnector1">
            <a:avLst/>
          </a:prstGeom>
          <a:noFill/>
          <a:ln cap="flat" cmpd="sng" w="19050">
            <a:solidFill>
              <a:schemeClr val="dk1"/>
            </a:solidFill>
            <a:prstDash val="solid"/>
            <a:round/>
            <a:headEnd len="med" w="med" type="none"/>
            <a:tailEnd len="med" w="med" type="none"/>
          </a:ln>
        </p:spPr>
      </p:cxnSp>
      <p:cxnSp>
        <p:nvCxnSpPr>
          <p:cNvPr id="285" name="Google Shape;285;p23"/>
          <p:cNvCxnSpPr>
            <a:stCxn id="260" idx="6"/>
            <a:endCxn id="261" idx="2"/>
          </p:cNvCxnSpPr>
          <p:nvPr/>
        </p:nvCxnSpPr>
        <p:spPr>
          <a:xfrm flipH="1" rot="10800000">
            <a:off x="7812772" y="1882163"/>
            <a:ext cx="167700" cy="57300"/>
          </a:xfrm>
          <a:prstGeom prst="straightConnector1">
            <a:avLst/>
          </a:prstGeom>
          <a:noFill/>
          <a:ln cap="flat" cmpd="sng" w="19050">
            <a:solidFill>
              <a:schemeClr val="dk1"/>
            </a:solidFill>
            <a:prstDash val="solid"/>
            <a:round/>
            <a:headEnd len="med" w="med" type="none"/>
            <a:tailEnd len="med" w="med" type="none"/>
          </a:ln>
        </p:spPr>
      </p:cxnSp>
      <p:cxnSp>
        <p:nvCxnSpPr>
          <p:cNvPr id="286" name="Google Shape;286;p23"/>
          <p:cNvCxnSpPr>
            <a:stCxn id="259" idx="0"/>
            <a:endCxn id="261" idx="4"/>
          </p:cNvCxnSpPr>
          <p:nvPr/>
        </p:nvCxnSpPr>
        <p:spPr>
          <a:xfrm flipH="1" rot="10800000">
            <a:off x="8006237" y="1981111"/>
            <a:ext cx="73200" cy="174900"/>
          </a:xfrm>
          <a:prstGeom prst="straightConnector1">
            <a:avLst/>
          </a:prstGeom>
          <a:noFill/>
          <a:ln cap="flat" cmpd="sng" w="19050">
            <a:solidFill>
              <a:schemeClr val="dk1"/>
            </a:solidFill>
            <a:prstDash val="solid"/>
            <a:round/>
            <a:headEnd len="med" w="med" type="none"/>
            <a:tailEnd len="med" w="med" type="none"/>
          </a:ln>
        </p:spPr>
      </p:cxnSp>
      <p:cxnSp>
        <p:nvCxnSpPr>
          <p:cNvPr id="287" name="Google Shape;287;p23"/>
          <p:cNvCxnSpPr>
            <a:stCxn id="259" idx="3"/>
            <a:endCxn id="258" idx="6"/>
          </p:cNvCxnSpPr>
          <p:nvPr/>
        </p:nvCxnSpPr>
        <p:spPr>
          <a:xfrm flipH="1">
            <a:off x="7812633" y="2325014"/>
            <a:ext cx="123600" cy="1281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3"/>
          <p:cNvCxnSpPr>
            <a:stCxn id="258" idx="3"/>
            <a:endCxn id="256" idx="6"/>
          </p:cNvCxnSpPr>
          <p:nvPr/>
        </p:nvCxnSpPr>
        <p:spPr>
          <a:xfrm flipH="1">
            <a:off x="7355168" y="2523025"/>
            <a:ext cx="288600" cy="94500"/>
          </a:xfrm>
          <a:prstGeom prst="straightConnector1">
            <a:avLst/>
          </a:prstGeom>
          <a:noFill/>
          <a:ln cap="flat" cmpd="sng" w="19050">
            <a:solidFill>
              <a:schemeClr val="dk1"/>
            </a:solidFill>
            <a:prstDash val="solid"/>
            <a:round/>
            <a:headEnd len="med" w="med" type="none"/>
            <a:tailEnd len="med" w="med" type="none"/>
          </a:ln>
        </p:spPr>
      </p:cxnSp>
      <p:cxnSp>
        <p:nvCxnSpPr>
          <p:cNvPr id="289" name="Google Shape;289;p23"/>
          <p:cNvCxnSpPr>
            <a:stCxn id="272" idx="1"/>
            <a:endCxn id="256" idx="5"/>
          </p:cNvCxnSpPr>
          <p:nvPr/>
        </p:nvCxnSpPr>
        <p:spPr>
          <a:xfrm rot="10800000">
            <a:off x="7326415" y="2687663"/>
            <a:ext cx="255900" cy="57900"/>
          </a:xfrm>
          <a:prstGeom prst="straightConnector1">
            <a:avLst/>
          </a:prstGeom>
          <a:noFill/>
          <a:ln cap="flat" cmpd="sng" w="19050">
            <a:solidFill>
              <a:schemeClr val="dk1"/>
            </a:solidFill>
            <a:prstDash val="solid"/>
            <a:round/>
            <a:headEnd len="med" w="med" type="none"/>
            <a:tailEnd len="med" w="med" type="none"/>
          </a:ln>
        </p:spPr>
      </p:cxnSp>
      <p:cxnSp>
        <p:nvCxnSpPr>
          <p:cNvPr id="290" name="Google Shape;290;p23"/>
          <p:cNvCxnSpPr>
            <a:stCxn id="272" idx="6"/>
            <a:endCxn id="273" idx="0"/>
          </p:cNvCxnSpPr>
          <p:nvPr/>
        </p:nvCxnSpPr>
        <p:spPr>
          <a:xfrm>
            <a:off x="7751318" y="2815567"/>
            <a:ext cx="238500" cy="36300"/>
          </a:xfrm>
          <a:prstGeom prst="straightConnector1">
            <a:avLst/>
          </a:prstGeom>
          <a:noFill/>
          <a:ln cap="flat" cmpd="sng" w="19050">
            <a:solidFill>
              <a:schemeClr val="dk1"/>
            </a:solidFill>
            <a:prstDash val="solid"/>
            <a:round/>
            <a:headEnd len="med" w="med" type="none"/>
            <a:tailEnd len="med" w="med" type="none"/>
          </a:ln>
        </p:spPr>
      </p:cxnSp>
      <p:cxnSp>
        <p:nvCxnSpPr>
          <p:cNvPr id="291" name="Google Shape;291;p23"/>
          <p:cNvCxnSpPr>
            <a:stCxn id="276" idx="0"/>
            <a:endCxn id="273" idx="5"/>
          </p:cNvCxnSpPr>
          <p:nvPr/>
        </p:nvCxnSpPr>
        <p:spPr>
          <a:xfrm rot="10800000">
            <a:off x="8059552" y="3020712"/>
            <a:ext cx="24600" cy="108900"/>
          </a:xfrm>
          <a:prstGeom prst="straightConnector1">
            <a:avLst/>
          </a:prstGeom>
          <a:noFill/>
          <a:ln cap="flat" cmpd="sng" w="19050">
            <a:solidFill>
              <a:schemeClr val="dk1"/>
            </a:solidFill>
            <a:prstDash val="solid"/>
            <a:round/>
            <a:headEnd len="med" w="med" type="none"/>
            <a:tailEnd len="med" w="med" type="none"/>
          </a:ln>
        </p:spPr>
      </p:cxnSp>
      <p:cxnSp>
        <p:nvCxnSpPr>
          <p:cNvPr id="292" name="Google Shape;292;p23"/>
          <p:cNvCxnSpPr>
            <a:stCxn id="276" idx="2"/>
            <a:endCxn id="275" idx="5"/>
          </p:cNvCxnSpPr>
          <p:nvPr/>
        </p:nvCxnSpPr>
        <p:spPr>
          <a:xfrm flipH="1">
            <a:off x="7830952" y="3228612"/>
            <a:ext cx="154200" cy="29100"/>
          </a:xfrm>
          <a:prstGeom prst="straightConnector1">
            <a:avLst/>
          </a:prstGeom>
          <a:noFill/>
          <a:ln cap="flat" cmpd="sng" w="19050">
            <a:solidFill>
              <a:schemeClr val="dk1"/>
            </a:solidFill>
            <a:prstDash val="solid"/>
            <a:round/>
            <a:headEnd len="med" w="med" type="none"/>
            <a:tailEnd len="med" w="med" type="none"/>
          </a:ln>
        </p:spPr>
      </p:cxnSp>
      <p:cxnSp>
        <p:nvCxnSpPr>
          <p:cNvPr id="293" name="Google Shape;293;p23"/>
          <p:cNvCxnSpPr>
            <a:stCxn id="275" idx="2"/>
            <a:endCxn id="274" idx="5"/>
          </p:cNvCxnSpPr>
          <p:nvPr/>
        </p:nvCxnSpPr>
        <p:spPr>
          <a:xfrm rot="10800000">
            <a:off x="7524261" y="3122714"/>
            <a:ext cx="137700" cy="65100"/>
          </a:xfrm>
          <a:prstGeom prst="straightConnector1">
            <a:avLst/>
          </a:prstGeom>
          <a:noFill/>
          <a:ln cap="flat" cmpd="sng" w="19050">
            <a:solidFill>
              <a:schemeClr val="dk1"/>
            </a:solidFill>
            <a:prstDash val="solid"/>
            <a:round/>
            <a:headEnd len="med" w="med" type="none"/>
            <a:tailEnd len="med" w="med" type="none"/>
          </a:ln>
        </p:spPr>
      </p:cxnSp>
      <p:cxnSp>
        <p:nvCxnSpPr>
          <p:cNvPr id="294" name="Google Shape;294;p23"/>
          <p:cNvCxnSpPr>
            <a:stCxn id="274" idx="1"/>
            <a:endCxn id="256" idx="4"/>
          </p:cNvCxnSpPr>
          <p:nvPr/>
        </p:nvCxnSpPr>
        <p:spPr>
          <a:xfrm rot="10800000">
            <a:off x="7256205" y="2716508"/>
            <a:ext cx="128100" cy="266100"/>
          </a:xfrm>
          <a:prstGeom prst="straightConnector1">
            <a:avLst/>
          </a:prstGeom>
          <a:noFill/>
          <a:ln cap="flat" cmpd="sng" w="19050">
            <a:solidFill>
              <a:schemeClr val="dk1"/>
            </a:solidFill>
            <a:prstDash val="solid"/>
            <a:round/>
            <a:headEnd len="med" w="med" type="none"/>
            <a:tailEnd len="med" w="med" type="none"/>
          </a:ln>
        </p:spPr>
      </p:cxnSp>
      <p:cxnSp>
        <p:nvCxnSpPr>
          <p:cNvPr id="295" name="Google Shape;295;p23"/>
          <p:cNvCxnSpPr>
            <a:stCxn id="268" idx="0"/>
            <a:endCxn id="256" idx="3"/>
          </p:cNvCxnSpPr>
          <p:nvPr/>
        </p:nvCxnSpPr>
        <p:spPr>
          <a:xfrm flipH="1" rot="10800000">
            <a:off x="7145087" y="2687661"/>
            <a:ext cx="41100" cy="242100"/>
          </a:xfrm>
          <a:prstGeom prst="straightConnector1">
            <a:avLst/>
          </a:prstGeom>
          <a:noFill/>
          <a:ln cap="flat" cmpd="sng" w="19050">
            <a:solidFill>
              <a:schemeClr val="dk1"/>
            </a:solidFill>
            <a:prstDash val="solid"/>
            <a:round/>
            <a:headEnd len="med" w="med" type="none"/>
            <a:tailEnd len="med" w="med" type="none"/>
          </a:ln>
        </p:spPr>
      </p:cxnSp>
      <p:cxnSp>
        <p:nvCxnSpPr>
          <p:cNvPr id="296" name="Google Shape;296;p23"/>
          <p:cNvCxnSpPr>
            <a:stCxn id="270" idx="7"/>
            <a:endCxn id="268" idx="3"/>
          </p:cNvCxnSpPr>
          <p:nvPr/>
        </p:nvCxnSpPr>
        <p:spPr>
          <a:xfrm flipH="1" rot="10800000">
            <a:off x="6954976" y="3098718"/>
            <a:ext cx="120000" cy="81900"/>
          </a:xfrm>
          <a:prstGeom prst="straightConnector1">
            <a:avLst/>
          </a:prstGeom>
          <a:noFill/>
          <a:ln cap="flat" cmpd="sng" w="19050">
            <a:solidFill>
              <a:schemeClr val="dk1"/>
            </a:solidFill>
            <a:prstDash val="solid"/>
            <a:round/>
            <a:headEnd len="med" w="med" type="none"/>
            <a:tailEnd len="med" w="med" type="none"/>
          </a:ln>
        </p:spPr>
      </p:cxnSp>
      <p:cxnSp>
        <p:nvCxnSpPr>
          <p:cNvPr id="297" name="Google Shape;297;p23"/>
          <p:cNvCxnSpPr>
            <a:stCxn id="271" idx="6"/>
            <a:endCxn id="270" idx="2"/>
          </p:cNvCxnSpPr>
          <p:nvPr/>
        </p:nvCxnSpPr>
        <p:spPr>
          <a:xfrm flipH="1" rot="10800000">
            <a:off x="6575618" y="3250728"/>
            <a:ext cx="210300" cy="55800"/>
          </a:xfrm>
          <a:prstGeom prst="straightConnector1">
            <a:avLst/>
          </a:prstGeom>
          <a:noFill/>
          <a:ln cap="flat" cmpd="sng" w="19050">
            <a:solidFill>
              <a:schemeClr val="dk1"/>
            </a:solidFill>
            <a:prstDash val="solid"/>
            <a:round/>
            <a:headEnd len="med" w="med" type="none"/>
            <a:tailEnd len="med" w="med" type="none"/>
          </a:ln>
        </p:spPr>
      </p:cxnSp>
      <p:cxnSp>
        <p:nvCxnSpPr>
          <p:cNvPr id="298" name="Google Shape;298;p23"/>
          <p:cNvCxnSpPr>
            <a:stCxn id="271" idx="7"/>
            <a:endCxn id="269" idx="4"/>
          </p:cNvCxnSpPr>
          <p:nvPr/>
        </p:nvCxnSpPr>
        <p:spPr>
          <a:xfrm flipH="1" rot="10800000">
            <a:off x="6546621" y="3127624"/>
            <a:ext cx="79500" cy="1089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3"/>
          <p:cNvCxnSpPr>
            <a:stCxn id="269" idx="7"/>
            <a:endCxn id="267" idx="3"/>
          </p:cNvCxnSpPr>
          <p:nvPr/>
        </p:nvCxnSpPr>
        <p:spPr>
          <a:xfrm flipH="1" rot="10800000">
            <a:off x="6696190" y="2900858"/>
            <a:ext cx="118800" cy="57900"/>
          </a:xfrm>
          <a:prstGeom prst="straightConnector1">
            <a:avLst/>
          </a:prstGeom>
          <a:noFill/>
          <a:ln cap="flat" cmpd="sng" w="19050">
            <a:solidFill>
              <a:schemeClr val="dk1"/>
            </a:solidFill>
            <a:prstDash val="solid"/>
            <a:round/>
            <a:headEnd len="med" w="med" type="none"/>
            <a:tailEnd len="med" w="med" type="none"/>
          </a:ln>
        </p:spPr>
      </p:cxnSp>
      <p:cxnSp>
        <p:nvCxnSpPr>
          <p:cNvPr id="300" name="Google Shape;300;p23"/>
          <p:cNvCxnSpPr>
            <a:stCxn id="267" idx="7"/>
            <a:endCxn id="256" idx="2"/>
          </p:cNvCxnSpPr>
          <p:nvPr/>
        </p:nvCxnSpPr>
        <p:spPr>
          <a:xfrm flipH="1" rot="10800000">
            <a:off x="6954976" y="2617648"/>
            <a:ext cx="202200" cy="143100"/>
          </a:xfrm>
          <a:prstGeom prst="straightConnector1">
            <a:avLst/>
          </a:prstGeom>
          <a:noFill/>
          <a:ln cap="flat" cmpd="sng" w="19050">
            <a:solidFill>
              <a:schemeClr val="dk1"/>
            </a:solidFill>
            <a:prstDash val="solid"/>
            <a:round/>
            <a:headEnd len="med" w="med" type="none"/>
            <a:tailEnd len="med" w="med" type="none"/>
          </a:ln>
        </p:spPr>
      </p:cxnSp>
      <p:sp>
        <p:nvSpPr>
          <p:cNvPr id="301" name="Google Shape;301;p23"/>
          <p:cNvSpPr/>
          <p:nvPr/>
        </p:nvSpPr>
        <p:spPr>
          <a:xfrm>
            <a:off x="1750133" y="373068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2009597" y="397737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2302062" y="377936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2009597" y="3463813"/>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2375376" y="340647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1303499" y="373068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1099993" y="4021850"/>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21178" y="387836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1019188" y="360448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652425" y="353267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1180797" y="435510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1440912" y="455311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922011" y="455311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1180797" y="477497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772443" y="4830878"/>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a:off x="1948143" y="4339917"/>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2285522" y="447519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1750133" y="457696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2056786" y="471216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2379977" y="475296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1" name="Google Shape;321;p23"/>
          <p:cNvCxnSpPr>
            <a:stCxn id="307" idx="2"/>
            <a:endCxn id="308" idx="5"/>
          </p:cNvCxnSpPr>
          <p:nvPr/>
        </p:nvCxnSpPr>
        <p:spPr>
          <a:xfrm rot="10800000">
            <a:off x="990193" y="4047350"/>
            <a:ext cx="109800" cy="73500"/>
          </a:xfrm>
          <a:prstGeom prst="straightConnector1">
            <a:avLst/>
          </a:prstGeom>
          <a:noFill/>
          <a:ln cap="flat" cmpd="sng" w="19050">
            <a:solidFill>
              <a:schemeClr val="dk1"/>
            </a:solidFill>
            <a:prstDash val="solid"/>
            <a:round/>
            <a:headEnd len="med" w="med" type="none"/>
            <a:tailEnd len="med" w="med" type="none"/>
          </a:ln>
        </p:spPr>
      </p:cxnSp>
      <p:cxnSp>
        <p:nvCxnSpPr>
          <p:cNvPr id="322" name="Google Shape;322;p23"/>
          <p:cNvCxnSpPr>
            <a:stCxn id="308" idx="1"/>
            <a:endCxn id="310" idx="4"/>
          </p:cNvCxnSpPr>
          <p:nvPr/>
        </p:nvCxnSpPr>
        <p:spPr>
          <a:xfrm rot="10800000">
            <a:off x="751475" y="3730662"/>
            <a:ext cx="98700" cy="176700"/>
          </a:xfrm>
          <a:prstGeom prst="straightConnector1">
            <a:avLst/>
          </a:prstGeom>
          <a:noFill/>
          <a:ln cap="flat" cmpd="sng" w="19050">
            <a:solidFill>
              <a:schemeClr val="dk1"/>
            </a:solidFill>
            <a:prstDash val="solid"/>
            <a:round/>
            <a:headEnd len="med" w="med" type="none"/>
            <a:tailEnd len="med" w="med" type="none"/>
          </a:ln>
        </p:spPr>
      </p:cxnSp>
      <p:cxnSp>
        <p:nvCxnSpPr>
          <p:cNvPr id="323" name="Google Shape;323;p23"/>
          <p:cNvCxnSpPr>
            <a:stCxn id="309" idx="2"/>
            <a:endCxn id="310" idx="6"/>
          </p:cNvCxnSpPr>
          <p:nvPr/>
        </p:nvCxnSpPr>
        <p:spPr>
          <a:xfrm rot="10800000">
            <a:off x="850288" y="3631785"/>
            <a:ext cx="168900" cy="71700"/>
          </a:xfrm>
          <a:prstGeom prst="straightConnector1">
            <a:avLst/>
          </a:prstGeom>
          <a:noFill/>
          <a:ln cap="flat" cmpd="sng" w="19050">
            <a:solidFill>
              <a:schemeClr val="dk1"/>
            </a:solidFill>
            <a:prstDash val="solid"/>
            <a:round/>
            <a:headEnd len="med" w="med" type="none"/>
            <a:tailEnd len="med" w="med" type="none"/>
          </a:ln>
        </p:spPr>
      </p:cxnSp>
      <p:cxnSp>
        <p:nvCxnSpPr>
          <p:cNvPr id="324" name="Google Shape;324;p23"/>
          <p:cNvCxnSpPr>
            <a:stCxn id="306" idx="1"/>
            <a:endCxn id="309" idx="6"/>
          </p:cNvCxnSpPr>
          <p:nvPr/>
        </p:nvCxnSpPr>
        <p:spPr>
          <a:xfrm rot="10800000">
            <a:off x="1217295" y="3703586"/>
            <a:ext cx="115200" cy="56100"/>
          </a:xfrm>
          <a:prstGeom prst="straightConnector1">
            <a:avLst/>
          </a:prstGeom>
          <a:noFill/>
          <a:ln cap="flat" cmpd="sng" w="19050">
            <a:solidFill>
              <a:schemeClr val="dk1"/>
            </a:solidFill>
            <a:prstDash val="solid"/>
            <a:round/>
            <a:headEnd len="med" w="med" type="none"/>
            <a:tailEnd len="med" w="med" type="none"/>
          </a:ln>
        </p:spPr>
      </p:cxnSp>
      <p:cxnSp>
        <p:nvCxnSpPr>
          <p:cNvPr id="325" name="Google Shape;325;p23"/>
          <p:cNvCxnSpPr>
            <a:stCxn id="301" idx="7"/>
            <a:endCxn id="304" idx="3"/>
          </p:cNvCxnSpPr>
          <p:nvPr/>
        </p:nvCxnSpPr>
        <p:spPr>
          <a:xfrm flipH="1" rot="10800000">
            <a:off x="1919137" y="3632786"/>
            <a:ext cx="119400" cy="1269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23"/>
          <p:cNvCxnSpPr>
            <a:stCxn id="304" idx="6"/>
            <a:endCxn id="305" idx="2"/>
          </p:cNvCxnSpPr>
          <p:nvPr/>
        </p:nvCxnSpPr>
        <p:spPr>
          <a:xfrm flipH="1" rot="10800000">
            <a:off x="2207597" y="3505513"/>
            <a:ext cx="167700" cy="57300"/>
          </a:xfrm>
          <a:prstGeom prst="straightConnector1">
            <a:avLst/>
          </a:prstGeom>
          <a:noFill/>
          <a:ln cap="flat" cmpd="sng" w="19050">
            <a:solidFill>
              <a:schemeClr val="dk1"/>
            </a:solidFill>
            <a:prstDash val="solid"/>
            <a:round/>
            <a:headEnd len="med" w="med" type="none"/>
            <a:tailEnd len="med" w="med" type="none"/>
          </a:ln>
        </p:spPr>
      </p:cxnSp>
      <p:cxnSp>
        <p:nvCxnSpPr>
          <p:cNvPr id="327" name="Google Shape;327;p23"/>
          <p:cNvCxnSpPr>
            <a:stCxn id="303" idx="0"/>
            <a:endCxn id="305" idx="4"/>
          </p:cNvCxnSpPr>
          <p:nvPr/>
        </p:nvCxnSpPr>
        <p:spPr>
          <a:xfrm flipH="1" rot="10800000">
            <a:off x="2401062" y="3604461"/>
            <a:ext cx="73200" cy="174900"/>
          </a:xfrm>
          <a:prstGeom prst="straightConnector1">
            <a:avLst/>
          </a:prstGeom>
          <a:noFill/>
          <a:ln cap="flat" cmpd="sng" w="19050">
            <a:solidFill>
              <a:schemeClr val="dk1"/>
            </a:solidFill>
            <a:prstDash val="solid"/>
            <a:round/>
            <a:headEnd len="med" w="med" type="none"/>
            <a:tailEnd len="med" w="med" type="none"/>
          </a:ln>
        </p:spPr>
      </p:cxnSp>
      <p:cxnSp>
        <p:nvCxnSpPr>
          <p:cNvPr id="328" name="Google Shape;328;p23"/>
          <p:cNvCxnSpPr>
            <a:stCxn id="303" idx="3"/>
            <a:endCxn id="302" idx="6"/>
          </p:cNvCxnSpPr>
          <p:nvPr/>
        </p:nvCxnSpPr>
        <p:spPr>
          <a:xfrm flipH="1">
            <a:off x="2207458" y="3948364"/>
            <a:ext cx="123600" cy="128100"/>
          </a:xfrm>
          <a:prstGeom prst="straightConnector1">
            <a:avLst/>
          </a:prstGeom>
          <a:noFill/>
          <a:ln cap="flat" cmpd="sng" w="19050">
            <a:solidFill>
              <a:schemeClr val="dk1"/>
            </a:solidFill>
            <a:prstDash val="solid"/>
            <a:round/>
            <a:headEnd len="med" w="med" type="none"/>
            <a:tailEnd len="med" w="med" type="none"/>
          </a:ln>
        </p:spPr>
      </p:cxnSp>
      <p:cxnSp>
        <p:nvCxnSpPr>
          <p:cNvPr id="329" name="Google Shape;329;p23"/>
          <p:cNvCxnSpPr>
            <a:stCxn id="316" idx="6"/>
            <a:endCxn id="317" idx="0"/>
          </p:cNvCxnSpPr>
          <p:nvPr/>
        </p:nvCxnSpPr>
        <p:spPr>
          <a:xfrm>
            <a:off x="2146143" y="4438917"/>
            <a:ext cx="238500" cy="36300"/>
          </a:xfrm>
          <a:prstGeom prst="straightConnector1">
            <a:avLst/>
          </a:prstGeom>
          <a:noFill/>
          <a:ln cap="flat" cmpd="sng" w="19050">
            <a:solidFill>
              <a:schemeClr val="dk1"/>
            </a:solidFill>
            <a:prstDash val="solid"/>
            <a:round/>
            <a:headEnd len="med" w="med" type="none"/>
            <a:tailEnd len="med" w="med" type="none"/>
          </a:ln>
        </p:spPr>
      </p:cxnSp>
      <p:cxnSp>
        <p:nvCxnSpPr>
          <p:cNvPr id="330" name="Google Shape;330;p23"/>
          <p:cNvCxnSpPr>
            <a:stCxn id="320" idx="0"/>
            <a:endCxn id="317" idx="5"/>
          </p:cNvCxnSpPr>
          <p:nvPr/>
        </p:nvCxnSpPr>
        <p:spPr>
          <a:xfrm rot="10800000">
            <a:off x="2454377" y="4644062"/>
            <a:ext cx="24600" cy="108900"/>
          </a:xfrm>
          <a:prstGeom prst="straightConnector1">
            <a:avLst/>
          </a:prstGeom>
          <a:noFill/>
          <a:ln cap="flat" cmpd="sng" w="19050">
            <a:solidFill>
              <a:schemeClr val="dk1"/>
            </a:solidFill>
            <a:prstDash val="solid"/>
            <a:round/>
            <a:headEnd len="med" w="med" type="none"/>
            <a:tailEnd len="med" w="med" type="none"/>
          </a:ln>
        </p:spPr>
      </p:cxnSp>
      <p:cxnSp>
        <p:nvCxnSpPr>
          <p:cNvPr id="331" name="Google Shape;331;p23"/>
          <p:cNvCxnSpPr>
            <a:stCxn id="320" idx="2"/>
            <a:endCxn id="319" idx="5"/>
          </p:cNvCxnSpPr>
          <p:nvPr/>
        </p:nvCxnSpPr>
        <p:spPr>
          <a:xfrm flipH="1">
            <a:off x="2225777" y="4851962"/>
            <a:ext cx="154200" cy="29100"/>
          </a:xfrm>
          <a:prstGeom prst="straightConnector1">
            <a:avLst/>
          </a:prstGeom>
          <a:noFill/>
          <a:ln cap="flat" cmpd="sng" w="19050">
            <a:solidFill>
              <a:schemeClr val="dk1"/>
            </a:solidFill>
            <a:prstDash val="solid"/>
            <a:round/>
            <a:headEnd len="med" w="med" type="none"/>
            <a:tailEnd len="med" w="med" type="none"/>
          </a:ln>
        </p:spPr>
      </p:cxnSp>
      <p:cxnSp>
        <p:nvCxnSpPr>
          <p:cNvPr id="332" name="Google Shape;332;p23"/>
          <p:cNvCxnSpPr>
            <a:stCxn id="319" idx="2"/>
            <a:endCxn id="318" idx="5"/>
          </p:cNvCxnSpPr>
          <p:nvPr/>
        </p:nvCxnSpPr>
        <p:spPr>
          <a:xfrm rot="10800000">
            <a:off x="1919086" y="4746064"/>
            <a:ext cx="137700" cy="65100"/>
          </a:xfrm>
          <a:prstGeom prst="straightConnector1">
            <a:avLst/>
          </a:prstGeom>
          <a:noFill/>
          <a:ln cap="flat" cmpd="sng" w="19050">
            <a:solidFill>
              <a:schemeClr val="dk1"/>
            </a:solidFill>
            <a:prstDash val="solid"/>
            <a:round/>
            <a:headEnd len="med" w="med" type="none"/>
            <a:tailEnd len="med" w="med" type="none"/>
          </a:ln>
        </p:spPr>
      </p:cxnSp>
      <p:cxnSp>
        <p:nvCxnSpPr>
          <p:cNvPr id="333" name="Google Shape;333;p23"/>
          <p:cNvCxnSpPr>
            <a:stCxn id="314" idx="7"/>
            <a:endCxn id="312" idx="3"/>
          </p:cNvCxnSpPr>
          <p:nvPr/>
        </p:nvCxnSpPr>
        <p:spPr>
          <a:xfrm flipH="1" rot="10800000">
            <a:off x="1349801" y="4722068"/>
            <a:ext cx="120000" cy="81900"/>
          </a:xfrm>
          <a:prstGeom prst="straightConnector1">
            <a:avLst/>
          </a:prstGeom>
          <a:noFill/>
          <a:ln cap="flat" cmpd="sng" w="19050">
            <a:solidFill>
              <a:schemeClr val="dk1"/>
            </a:solidFill>
            <a:prstDash val="solid"/>
            <a:round/>
            <a:headEnd len="med" w="med" type="none"/>
            <a:tailEnd len="med" w="med" type="none"/>
          </a:ln>
        </p:spPr>
      </p:cxnSp>
      <p:cxnSp>
        <p:nvCxnSpPr>
          <p:cNvPr id="334" name="Google Shape;334;p23"/>
          <p:cNvCxnSpPr>
            <a:stCxn id="315" idx="6"/>
            <a:endCxn id="314" idx="2"/>
          </p:cNvCxnSpPr>
          <p:nvPr/>
        </p:nvCxnSpPr>
        <p:spPr>
          <a:xfrm flipH="1" rot="10800000">
            <a:off x="970443" y="4874078"/>
            <a:ext cx="210300" cy="55800"/>
          </a:xfrm>
          <a:prstGeom prst="straightConnector1">
            <a:avLst/>
          </a:prstGeom>
          <a:noFill/>
          <a:ln cap="flat" cmpd="sng" w="19050">
            <a:solidFill>
              <a:schemeClr val="dk1"/>
            </a:solidFill>
            <a:prstDash val="solid"/>
            <a:round/>
            <a:headEnd len="med" w="med" type="none"/>
            <a:tailEnd len="med" w="med" type="none"/>
          </a:ln>
        </p:spPr>
      </p:cxnSp>
      <p:cxnSp>
        <p:nvCxnSpPr>
          <p:cNvPr id="335" name="Google Shape;335;p23"/>
          <p:cNvCxnSpPr>
            <a:stCxn id="315" idx="7"/>
            <a:endCxn id="313" idx="4"/>
          </p:cNvCxnSpPr>
          <p:nvPr/>
        </p:nvCxnSpPr>
        <p:spPr>
          <a:xfrm flipH="1" rot="10800000">
            <a:off x="941446" y="4750974"/>
            <a:ext cx="79500" cy="10890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23"/>
          <p:cNvCxnSpPr>
            <a:stCxn id="313" idx="7"/>
            <a:endCxn id="311" idx="3"/>
          </p:cNvCxnSpPr>
          <p:nvPr/>
        </p:nvCxnSpPr>
        <p:spPr>
          <a:xfrm flipH="1" rot="10800000">
            <a:off x="1091015" y="4524208"/>
            <a:ext cx="118800" cy="57900"/>
          </a:xfrm>
          <a:prstGeom prst="straightConnector1">
            <a:avLst/>
          </a:prstGeom>
          <a:noFill/>
          <a:ln cap="flat" cmpd="sng" w="19050">
            <a:solidFill>
              <a:schemeClr val="dk1"/>
            </a:solidFill>
            <a:prstDash val="solid"/>
            <a:round/>
            <a:headEnd len="med" w="med" type="none"/>
            <a:tailEnd len="med" w="med" type="none"/>
          </a:ln>
        </p:spPr>
      </p:cxnSp>
      <p:sp>
        <p:nvSpPr>
          <p:cNvPr id="337" name="Google Shape;337;p23"/>
          <p:cNvSpPr/>
          <p:nvPr/>
        </p:nvSpPr>
        <p:spPr>
          <a:xfrm>
            <a:off x="4600658" y="372008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4860122" y="396677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5152587" y="376876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4860122" y="3453213"/>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5225901" y="339587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4154024" y="372008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3950518" y="4011250"/>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3671703" y="386776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3869713" y="359388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3502950" y="352207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4031322" y="434450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4291437" y="454251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3772536" y="454251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4031322" y="476437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3622968" y="4820278"/>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4798668" y="4329317"/>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5136047" y="446459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4600658" y="456636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4907311" y="470156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5230502" y="474236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23"/>
          <p:cNvCxnSpPr>
            <a:stCxn id="343" idx="2"/>
            <a:endCxn id="344" idx="5"/>
          </p:cNvCxnSpPr>
          <p:nvPr/>
        </p:nvCxnSpPr>
        <p:spPr>
          <a:xfrm rot="10800000">
            <a:off x="3840718" y="4036750"/>
            <a:ext cx="109800" cy="7350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23"/>
          <p:cNvCxnSpPr>
            <a:stCxn id="344" idx="1"/>
            <a:endCxn id="346" idx="4"/>
          </p:cNvCxnSpPr>
          <p:nvPr/>
        </p:nvCxnSpPr>
        <p:spPr>
          <a:xfrm rot="10800000">
            <a:off x="3602000" y="3720062"/>
            <a:ext cx="98700" cy="176700"/>
          </a:xfrm>
          <a:prstGeom prst="straightConnector1">
            <a:avLst/>
          </a:prstGeom>
          <a:noFill/>
          <a:ln cap="flat" cmpd="sng" w="19050">
            <a:solidFill>
              <a:schemeClr val="dk1"/>
            </a:solidFill>
            <a:prstDash val="solid"/>
            <a:round/>
            <a:headEnd len="med" w="med" type="none"/>
            <a:tailEnd len="med" w="med" type="none"/>
          </a:ln>
        </p:spPr>
      </p:cxnSp>
      <p:cxnSp>
        <p:nvCxnSpPr>
          <p:cNvPr id="359" name="Google Shape;359;p23"/>
          <p:cNvCxnSpPr>
            <a:stCxn id="345" idx="2"/>
            <a:endCxn id="346" idx="6"/>
          </p:cNvCxnSpPr>
          <p:nvPr/>
        </p:nvCxnSpPr>
        <p:spPr>
          <a:xfrm rot="10800000">
            <a:off x="3700813" y="3621185"/>
            <a:ext cx="168900" cy="71700"/>
          </a:xfrm>
          <a:prstGeom prst="straightConnector1">
            <a:avLst/>
          </a:prstGeom>
          <a:noFill/>
          <a:ln cap="flat" cmpd="sng" w="19050">
            <a:solidFill>
              <a:schemeClr val="dk1"/>
            </a:solidFill>
            <a:prstDash val="solid"/>
            <a:round/>
            <a:headEnd len="med" w="med" type="none"/>
            <a:tailEnd len="med" w="med" type="none"/>
          </a:ln>
        </p:spPr>
      </p:cxnSp>
      <p:cxnSp>
        <p:nvCxnSpPr>
          <p:cNvPr id="360" name="Google Shape;360;p23"/>
          <p:cNvCxnSpPr>
            <a:stCxn id="342" idx="1"/>
            <a:endCxn id="345" idx="6"/>
          </p:cNvCxnSpPr>
          <p:nvPr/>
        </p:nvCxnSpPr>
        <p:spPr>
          <a:xfrm rot="10800000">
            <a:off x="4067820" y="3692986"/>
            <a:ext cx="115200" cy="56100"/>
          </a:xfrm>
          <a:prstGeom prst="straightConnector1">
            <a:avLst/>
          </a:prstGeom>
          <a:noFill/>
          <a:ln cap="flat" cmpd="sng" w="19050">
            <a:solidFill>
              <a:schemeClr val="dk1"/>
            </a:solidFill>
            <a:prstDash val="solid"/>
            <a:round/>
            <a:headEnd len="med" w="med" type="none"/>
            <a:tailEnd len="med" w="med" type="none"/>
          </a:ln>
        </p:spPr>
      </p:cxnSp>
      <p:cxnSp>
        <p:nvCxnSpPr>
          <p:cNvPr id="361" name="Google Shape;361;p23"/>
          <p:cNvCxnSpPr>
            <a:stCxn id="337" idx="7"/>
            <a:endCxn id="340" idx="3"/>
          </p:cNvCxnSpPr>
          <p:nvPr/>
        </p:nvCxnSpPr>
        <p:spPr>
          <a:xfrm flipH="1" rot="10800000">
            <a:off x="4769662" y="3622186"/>
            <a:ext cx="119400" cy="126900"/>
          </a:xfrm>
          <a:prstGeom prst="straightConnector1">
            <a:avLst/>
          </a:prstGeom>
          <a:noFill/>
          <a:ln cap="flat" cmpd="sng" w="19050">
            <a:solidFill>
              <a:schemeClr val="dk1"/>
            </a:solidFill>
            <a:prstDash val="solid"/>
            <a:round/>
            <a:headEnd len="med" w="med" type="none"/>
            <a:tailEnd len="med" w="med" type="none"/>
          </a:ln>
        </p:spPr>
      </p:cxnSp>
      <p:cxnSp>
        <p:nvCxnSpPr>
          <p:cNvPr id="362" name="Google Shape;362;p23"/>
          <p:cNvCxnSpPr>
            <a:stCxn id="340" idx="6"/>
            <a:endCxn id="341" idx="2"/>
          </p:cNvCxnSpPr>
          <p:nvPr/>
        </p:nvCxnSpPr>
        <p:spPr>
          <a:xfrm flipH="1" rot="10800000">
            <a:off x="5058122" y="3494913"/>
            <a:ext cx="167700" cy="57300"/>
          </a:xfrm>
          <a:prstGeom prst="straightConnector1">
            <a:avLst/>
          </a:prstGeom>
          <a:noFill/>
          <a:ln cap="flat" cmpd="sng" w="19050">
            <a:solidFill>
              <a:schemeClr val="dk1"/>
            </a:solidFill>
            <a:prstDash val="solid"/>
            <a:round/>
            <a:headEnd len="med" w="med" type="none"/>
            <a:tailEnd len="med" w="med" type="none"/>
          </a:ln>
        </p:spPr>
      </p:cxnSp>
      <p:cxnSp>
        <p:nvCxnSpPr>
          <p:cNvPr id="363" name="Google Shape;363;p23"/>
          <p:cNvCxnSpPr>
            <a:stCxn id="339" idx="0"/>
            <a:endCxn id="341" idx="4"/>
          </p:cNvCxnSpPr>
          <p:nvPr/>
        </p:nvCxnSpPr>
        <p:spPr>
          <a:xfrm flipH="1" rot="10800000">
            <a:off x="5251587" y="3593861"/>
            <a:ext cx="73200" cy="174900"/>
          </a:xfrm>
          <a:prstGeom prst="straightConnector1">
            <a:avLst/>
          </a:prstGeom>
          <a:noFill/>
          <a:ln cap="flat" cmpd="sng" w="19050">
            <a:solidFill>
              <a:schemeClr val="dk1"/>
            </a:solidFill>
            <a:prstDash val="solid"/>
            <a:round/>
            <a:headEnd len="med" w="med" type="none"/>
            <a:tailEnd len="med" w="med" type="none"/>
          </a:ln>
        </p:spPr>
      </p:cxnSp>
      <p:cxnSp>
        <p:nvCxnSpPr>
          <p:cNvPr id="364" name="Google Shape;364;p23"/>
          <p:cNvCxnSpPr>
            <a:stCxn id="339" idx="3"/>
            <a:endCxn id="338" idx="6"/>
          </p:cNvCxnSpPr>
          <p:nvPr/>
        </p:nvCxnSpPr>
        <p:spPr>
          <a:xfrm flipH="1">
            <a:off x="5057983" y="3937764"/>
            <a:ext cx="123600" cy="128100"/>
          </a:xfrm>
          <a:prstGeom prst="straightConnector1">
            <a:avLst/>
          </a:prstGeom>
          <a:noFill/>
          <a:ln cap="flat" cmpd="sng" w="19050">
            <a:solidFill>
              <a:schemeClr val="dk1"/>
            </a:solidFill>
            <a:prstDash val="solid"/>
            <a:round/>
            <a:headEnd len="med" w="med" type="none"/>
            <a:tailEnd len="med" w="med" type="none"/>
          </a:ln>
        </p:spPr>
      </p:cxnSp>
      <p:cxnSp>
        <p:nvCxnSpPr>
          <p:cNvPr id="365" name="Google Shape;365;p23"/>
          <p:cNvCxnSpPr>
            <a:stCxn id="352" idx="6"/>
            <a:endCxn id="353" idx="0"/>
          </p:cNvCxnSpPr>
          <p:nvPr/>
        </p:nvCxnSpPr>
        <p:spPr>
          <a:xfrm>
            <a:off x="4996668" y="4428317"/>
            <a:ext cx="238500" cy="36300"/>
          </a:xfrm>
          <a:prstGeom prst="straightConnector1">
            <a:avLst/>
          </a:prstGeom>
          <a:noFill/>
          <a:ln cap="flat" cmpd="sng" w="19050">
            <a:solidFill>
              <a:schemeClr val="dk1"/>
            </a:solidFill>
            <a:prstDash val="solid"/>
            <a:round/>
            <a:headEnd len="med" w="med" type="none"/>
            <a:tailEnd len="med" w="med" type="none"/>
          </a:ln>
        </p:spPr>
      </p:cxnSp>
      <p:cxnSp>
        <p:nvCxnSpPr>
          <p:cNvPr id="366" name="Google Shape;366;p23"/>
          <p:cNvCxnSpPr>
            <a:stCxn id="356" idx="0"/>
            <a:endCxn id="353" idx="5"/>
          </p:cNvCxnSpPr>
          <p:nvPr/>
        </p:nvCxnSpPr>
        <p:spPr>
          <a:xfrm rot="10800000">
            <a:off x="5304902" y="4633462"/>
            <a:ext cx="24600" cy="108900"/>
          </a:xfrm>
          <a:prstGeom prst="straightConnector1">
            <a:avLst/>
          </a:prstGeom>
          <a:noFill/>
          <a:ln cap="flat" cmpd="sng" w="19050">
            <a:solidFill>
              <a:schemeClr val="dk1"/>
            </a:solidFill>
            <a:prstDash val="solid"/>
            <a:round/>
            <a:headEnd len="med" w="med" type="none"/>
            <a:tailEnd len="med" w="med" type="none"/>
          </a:ln>
        </p:spPr>
      </p:cxnSp>
      <p:cxnSp>
        <p:nvCxnSpPr>
          <p:cNvPr id="367" name="Google Shape;367;p23"/>
          <p:cNvCxnSpPr>
            <a:stCxn id="356" idx="2"/>
            <a:endCxn id="355" idx="5"/>
          </p:cNvCxnSpPr>
          <p:nvPr/>
        </p:nvCxnSpPr>
        <p:spPr>
          <a:xfrm flipH="1">
            <a:off x="5076302" y="4841362"/>
            <a:ext cx="154200" cy="29100"/>
          </a:xfrm>
          <a:prstGeom prst="straightConnector1">
            <a:avLst/>
          </a:prstGeom>
          <a:noFill/>
          <a:ln cap="flat" cmpd="sng" w="19050">
            <a:solidFill>
              <a:schemeClr val="dk1"/>
            </a:solidFill>
            <a:prstDash val="solid"/>
            <a:round/>
            <a:headEnd len="med" w="med" type="none"/>
            <a:tailEnd len="med" w="med" type="none"/>
          </a:ln>
        </p:spPr>
      </p:cxnSp>
      <p:cxnSp>
        <p:nvCxnSpPr>
          <p:cNvPr id="368" name="Google Shape;368;p23"/>
          <p:cNvCxnSpPr>
            <a:stCxn id="355" idx="2"/>
            <a:endCxn id="354" idx="5"/>
          </p:cNvCxnSpPr>
          <p:nvPr/>
        </p:nvCxnSpPr>
        <p:spPr>
          <a:xfrm rot="10800000">
            <a:off x="4769611" y="4735464"/>
            <a:ext cx="137700" cy="65100"/>
          </a:xfrm>
          <a:prstGeom prst="straightConnector1">
            <a:avLst/>
          </a:prstGeom>
          <a:noFill/>
          <a:ln cap="flat" cmpd="sng" w="19050">
            <a:solidFill>
              <a:schemeClr val="dk1"/>
            </a:solidFill>
            <a:prstDash val="solid"/>
            <a:round/>
            <a:headEnd len="med" w="med" type="none"/>
            <a:tailEnd len="med" w="med" type="none"/>
          </a:ln>
        </p:spPr>
      </p:cxnSp>
      <p:cxnSp>
        <p:nvCxnSpPr>
          <p:cNvPr id="369" name="Google Shape;369;p23"/>
          <p:cNvCxnSpPr>
            <a:stCxn id="350" idx="7"/>
            <a:endCxn id="348" idx="3"/>
          </p:cNvCxnSpPr>
          <p:nvPr/>
        </p:nvCxnSpPr>
        <p:spPr>
          <a:xfrm flipH="1" rot="10800000">
            <a:off x="4200326" y="4711468"/>
            <a:ext cx="120000" cy="81900"/>
          </a:xfrm>
          <a:prstGeom prst="straightConnector1">
            <a:avLst/>
          </a:prstGeom>
          <a:noFill/>
          <a:ln cap="flat" cmpd="sng" w="19050">
            <a:solidFill>
              <a:schemeClr val="dk1"/>
            </a:solidFill>
            <a:prstDash val="solid"/>
            <a:round/>
            <a:headEnd len="med" w="med" type="none"/>
            <a:tailEnd len="med" w="med" type="none"/>
          </a:ln>
        </p:spPr>
      </p:cxnSp>
      <p:cxnSp>
        <p:nvCxnSpPr>
          <p:cNvPr id="370" name="Google Shape;370;p23"/>
          <p:cNvCxnSpPr>
            <a:stCxn id="351" idx="6"/>
            <a:endCxn id="350" idx="2"/>
          </p:cNvCxnSpPr>
          <p:nvPr/>
        </p:nvCxnSpPr>
        <p:spPr>
          <a:xfrm flipH="1" rot="10800000">
            <a:off x="3820968" y="4863478"/>
            <a:ext cx="210300" cy="55800"/>
          </a:xfrm>
          <a:prstGeom prst="straightConnector1">
            <a:avLst/>
          </a:prstGeom>
          <a:noFill/>
          <a:ln cap="flat" cmpd="sng" w="19050">
            <a:solidFill>
              <a:schemeClr val="dk1"/>
            </a:solidFill>
            <a:prstDash val="solid"/>
            <a:round/>
            <a:headEnd len="med" w="med" type="none"/>
            <a:tailEnd len="med" w="med" type="none"/>
          </a:ln>
        </p:spPr>
      </p:cxnSp>
      <p:cxnSp>
        <p:nvCxnSpPr>
          <p:cNvPr id="371" name="Google Shape;371;p23"/>
          <p:cNvCxnSpPr>
            <a:stCxn id="351" idx="7"/>
            <a:endCxn id="349" idx="4"/>
          </p:cNvCxnSpPr>
          <p:nvPr/>
        </p:nvCxnSpPr>
        <p:spPr>
          <a:xfrm flipH="1" rot="10800000">
            <a:off x="3791971" y="4740374"/>
            <a:ext cx="79500" cy="108900"/>
          </a:xfrm>
          <a:prstGeom prst="straightConnector1">
            <a:avLst/>
          </a:prstGeom>
          <a:noFill/>
          <a:ln cap="flat" cmpd="sng" w="19050">
            <a:solidFill>
              <a:schemeClr val="dk1"/>
            </a:solidFill>
            <a:prstDash val="solid"/>
            <a:round/>
            <a:headEnd len="med" w="med" type="none"/>
            <a:tailEnd len="med" w="med" type="none"/>
          </a:ln>
        </p:spPr>
      </p:cxnSp>
      <p:cxnSp>
        <p:nvCxnSpPr>
          <p:cNvPr id="372" name="Google Shape;372;p23"/>
          <p:cNvCxnSpPr>
            <a:stCxn id="349" idx="7"/>
            <a:endCxn id="347" idx="3"/>
          </p:cNvCxnSpPr>
          <p:nvPr/>
        </p:nvCxnSpPr>
        <p:spPr>
          <a:xfrm flipH="1" rot="10800000">
            <a:off x="3941540" y="4513608"/>
            <a:ext cx="118800" cy="57900"/>
          </a:xfrm>
          <a:prstGeom prst="straightConnector1">
            <a:avLst/>
          </a:prstGeom>
          <a:noFill/>
          <a:ln cap="flat" cmpd="sng" w="19050">
            <a:solidFill>
              <a:schemeClr val="dk1"/>
            </a:solidFill>
            <a:prstDash val="solid"/>
            <a:round/>
            <a:headEnd len="med" w="med" type="none"/>
            <a:tailEnd len="med" w="med" type="none"/>
          </a:ln>
        </p:spPr>
      </p:cxnSp>
      <p:sp>
        <p:nvSpPr>
          <p:cNvPr id="373" name="Google Shape;373;p23"/>
          <p:cNvSpPr/>
          <p:nvPr/>
        </p:nvSpPr>
        <p:spPr>
          <a:xfrm>
            <a:off x="7444883" y="371431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7704347" y="396099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7996812" y="376298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7704347" y="3447438"/>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8070126" y="3390100"/>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6998249" y="371431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6794743" y="4005475"/>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6515928" y="386199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6713938" y="3588110"/>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6347175" y="3516304"/>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6875547" y="433872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7135662" y="453673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6616761" y="453673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6875547" y="4758597"/>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6467193" y="4814503"/>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7642893" y="4323542"/>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7980272" y="4458821"/>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7444883" y="4560586"/>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7751536" y="4695789"/>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8074727" y="4736587"/>
            <a:ext cx="198000" cy="198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 name="Google Shape;393;p23"/>
          <p:cNvCxnSpPr>
            <a:stCxn id="379" idx="2"/>
            <a:endCxn id="380" idx="5"/>
          </p:cNvCxnSpPr>
          <p:nvPr/>
        </p:nvCxnSpPr>
        <p:spPr>
          <a:xfrm rot="10800000">
            <a:off x="6684943" y="4030975"/>
            <a:ext cx="109800" cy="73500"/>
          </a:xfrm>
          <a:prstGeom prst="straightConnector1">
            <a:avLst/>
          </a:prstGeom>
          <a:noFill/>
          <a:ln cap="flat" cmpd="sng" w="19050">
            <a:solidFill>
              <a:schemeClr val="dk1"/>
            </a:solidFill>
            <a:prstDash val="solid"/>
            <a:round/>
            <a:headEnd len="med" w="med" type="none"/>
            <a:tailEnd len="med" w="med" type="none"/>
          </a:ln>
        </p:spPr>
      </p:cxnSp>
      <p:cxnSp>
        <p:nvCxnSpPr>
          <p:cNvPr id="394" name="Google Shape;394;p23"/>
          <p:cNvCxnSpPr>
            <a:stCxn id="380" idx="1"/>
            <a:endCxn id="382" idx="4"/>
          </p:cNvCxnSpPr>
          <p:nvPr/>
        </p:nvCxnSpPr>
        <p:spPr>
          <a:xfrm rot="10800000">
            <a:off x="6446225" y="3714287"/>
            <a:ext cx="98700" cy="176700"/>
          </a:xfrm>
          <a:prstGeom prst="straightConnector1">
            <a:avLst/>
          </a:prstGeom>
          <a:noFill/>
          <a:ln cap="flat" cmpd="sng" w="19050">
            <a:solidFill>
              <a:schemeClr val="dk1"/>
            </a:solidFill>
            <a:prstDash val="solid"/>
            <a:round/>
            <a:headEnd len="med" w="med" type="none"/>
            <a:tailEnd len="med" w="med" type="none"/>
          </a:ln>
        </p:spPr>
      </p:cxnSp>
      <p:cxnSp>
        <p:nvCxnSpPr>
          <p:cNvPr id="395" name="Google Shape;395;p23"/>
          <p:cNvCxnSpPr>
            <a:stCxn id="381" idx="2"/>
            <a:endCxn id="382" idx="6"/>
          </p:cNvCxnSpPr>
          <p:nvPr/>
        </p:nvCxnSpPr>
        <p:spPr>
          <a:xfrm rot="10800000">
            <a:off x="6545038" y="3615410"/>
            <a:ext cx="168900" cy="71700"/>
          </a:xfrm>
          <a:prstGeom prst="straightConnector1">
            <a:avLst/>
          </a:prstGeom>
          <a:noFill/>
          <a:ln cap="flat" cmpd="sng" w="19050">
            <a:solidFill>
              <a:schemeClr val="dk1"/>
            </a:solidFill>
            <a:prstDash val="solid"/>
            <a:round/>
            <a:headEnd len="med" w="med" type="none"/>
            <a:tailEnd len="med" w="med" type="none"/>
          </a:ln>
        </p:spPr>
      </p:cxnSp>
      <p:cxnSp>
        <p:nvCxnSpPr>
          <p:cNvPr id="396" name="Google Shape;396;p23"/>
          <p:cNvCxnSpPr>
            <a:stCxn id="378" idx="1"/>
            <a:endCxn id="381" idx="6"/>
          </p:cNvCxnSpPr>
          <p:nvPr/>
        </p:nvCxnSpPr>
        <p:spPr>
          <a:xfrm rot="10800000">
            <a:off x="6912045" y="3687211"/>
            <a:ext cx="115200" cy="56100"/>
          </a:xfrm>
          <a:prstGeom prst="straightConnector1">
            <a:avLst/>
          </a:prstGeom>
          <a:noFill/>
          <a:ln cap="flat" cmpd="sng" w="19050">
            <a:solidFill>
              <a:schemeClr val="dk1"/>
            </a:solidFill>
            <a:prstDash val="solid"/>
            <a:round/>
            <a:headEnd len="med" w="med" type="none"/>
            <a:tailEnd len="med" w="med" type="none"/>
          </a:ln>
        </p:spPr>
      </p:cxnSp>
      <p:cxnSp>
        <p:nvCxnSpPr>
          <p:cNvPr id="397" name="Google Shape;397;p23"/>
          <p:cNvCxnSpPr>
            <a:stCxn id="373" idx="7"/>
            <a:endCxn id="376" idx="3"/>
          </p:cNvCxnSpPr>
          <p:nvPr/>
        </p:nvCxnSpPr>
        <p:spPr>
          <a:xfrm flipH="1" rot="10800000">
            <a:off x="7613887" y="3616411"/>
            <a:ext cx="119400" cy="126900"/>
          </a:xfrm>
          <a:prstGeom prst="straightConnector1">
            <a:avLst/>
          </a:prstGeom>
          <a:noFill/>
          <a:ln cap="flat" cmpd="sng" w="19050">
            <a:solidFill>
              <a:schemeClr val="dk1"/>
            </a:solidFill>
            <a:prstDash val="solid"/>
            <a:round/>
            <a:headEnd len="med" w="med" type="none"/>
            <a:tailEnd len="med" w="med" type="none"/>
          </a:ln>
        </p:spPr>
      </p:cxnSp>
      <p:cxnSp>
        <p:nvCxnSpPr>
          <p:cNvPr id="398" name="Google Shape;398;p23"/>
          <p:cNvCxnSpPr>
            <a:stCxn id="376" idx="6"/>
            <a:endCxn id="377" idx="2"/>
          </p:cNvCxnSpPr>
          <p:nvPr/>
        </p:nvCxnSpPr>
        <p:spPr>
          <a:xfrm flipH="1" rot="10800000">
            <a:off x="7902347" y="3489138"/>
            <a:ext cx="167700" cy="57300"/>
          </a:xfrm>
          <a:prstGeom prst="straightConnector1">
            <a:avLst/>
          </a:prstGeom>
          <a:noFill/>
          <a:ln cap="flat" cmpd="sng" w="19050">
            <a:solidFill>
              <a:schemeClr val="dk1"/>
            </a:solidFill>
            <a:prstDash val="solid"/>
            <a:round/>
            <a:headEnd len="med" w="med" type="none"/>
            <a:tailEnd len="med" w="med" type="none"/>
          </a:ln>
        </p:spPr>
      </p:cxnSp>
      <p:cxnSp>
        <p:nvCxnSpPr>
          <p:cNvPr id="399" name="Google Shape;399;p23"/>
          <p:cNvCxnSpPr>
            <a:stCxn id="375" idx="0"/>
            <a:endCxn id="377" idx="4"/>
          </p:cNvCxnSpPr>
          <p:nvPr/>
        </p:nvCxnSpPr>
        <p:spPr>
          <a:xfrm flipH="1" rot="10800000">
            <a:off x="8095812" y="3588086"/>
            <a:ext cx="73200" cy="174900"/>
          </a:xfrm>
          <a:prstGeom prst="straightConnector1">
            <a:avLst/>
          </a:prstGeom>
          <a:noFill/>
          <a:ln cap="flat" cmpd="sng" w="19050">
            <a:solidFill>
              <a:schemeClr val="dk1"/>
            </a:solidFill>
            <a:prstDash val="solid"/>
            <a:round/>
            <a:headEnd len="med" w="med" type="none"/>
            <a:tailEnd len="med" w="med" type="none"/>
          </a:ln>
        </p:spPr>
      </p:cxnSp>
      <p:cxnSp>
        <p:nvCxnSpPr>
          <p:cNvPr id="400" name="Google Shape;400;p23"/>
          <p:cNvCxnSpPr>
            <a:stCxn id="375" idx="3"/>
            <a:endCxn id="374" idx="6"/>
          </p:cNvCxnSpPr>
          <p:nvPr/>
        </p:nvCxnSpPr>
        <p:spPr>
          <a:xfrm flipH="1">
            <a:off x="7902208" y="3931989"/>
            <a:ext cx="123600" cy="128100"/>
          </a:xfrm>
          <a:prstGeom prst="straightConnector1">
            <a:avLst/>
          </a:prstGeom>
          <a:noFill/>
          <a:ln cap="flat" cmpd="sng" w="19050">
            <a:solidFill>
              <a:schemeClr val="dk1"/>
            </a:solidFill>
            <a:prstDash val="solid"/>
            <a:round/>
            <a:headEnd len="med" w="med" type="none"/>
            <a:tailEnd len="med" w="med" type="none"/>
          </a:ln>
        </p:spPr>
      </p:cxnSp>
      <p:cxnSp>
        <p:nvCxnSpPr>
          <p:cNvPr id="401" name="Google Shape;401;p23"/>
          <p:cNvCxnSpPr>
            <a:stCxn id="388" idx="6"/>
            <a:endCxn id="389" idx="0"/>
          </p:cNvCxnSpPr>
          <p:nvPr/>
        </p:nvCxnSpPr>
        <p:spPr>
          <a:xfrm>
            <a:off x="7840893" y="4422542"/>
            <a:ext cx="238500" cy="36300"/>
          </a:xfrm>
          <a:prstGeom prst="straightConnector1">
            <a:avLst/>
          </a:prstGeom>
          <a:noFill/>
          <a:ln cap="flat" cmpd="sng" w="19050">
            <a:solidFill>
              <a:schemeClr val="dk1"/>
            </a:solidFill>
            <a:prstDash val="solid"/>
            <a:round/>
            <a:headEnd len="med" w="med" type="none"/>
            <a:tailEnd len="med" w="med" type="none"/>
          </a:ln>
        </p:spPr>
      </p:cxnSp>
      <p:cxnSp>
        <p:nvCxnSpPr>
          <p:cNvPr id="402" name="Google Shape;402;p23"/>
          <p:cNvCxnSpPr>
            <a:stCxn id="392" idx="0"/>
            <a:endCxn id="389" idx="5"/>
          </p:cNvCxnSpPr>
          <p:nvPr/>
        </p:nvCxnSpPr>
        <p:spPr>
          <a:xfrm rot="10800000">
            <a:off x="8149127" y="4627687"/>
            <a:ext cx="24600" cy="108900"/>
          </a:xfrm>
          <a:prstGeom prst="straightConnector1">
            <a:avLst/>
          </a:prstGeom>
          <a:noFill/>
          <a:ln cap="flat" cmpd="sng" w="19050">
            <a:solidFill>
              <a:schemeClr val="dk1"/>
            </a:solidFill>
            <a:prstDash val="solid"/>
            <a:round/>
            <a:headEnd len="med" w="med" type="none"/>
            <a:tailEnd len="med" w="med" type="none"/>
          </a:ln>
        </p:spPr>
      </p:cxnSp>
      <p:cxnSp>
        <p:nvCxnSpPr>
          <p:cNvPr id="403" name="Google Shape;403;p23"/>
          <p:cNvCxnSpPr>
            <a:stCxn id="392" idx="2"/>
            <a:endCxn id="391" idx="5"/>
          </p:cNvCxnSpPr>
          <p:nvPr/>
        </p:nvCxnSpPr>
        <p:spPr>
          <a:xfrm flipH="1">
            <a:off x="7920527" y="4835587"/>
            <a:ext cx="154200" cy="29100"/>
          </a:xfrm>
          <a:prstGeom prst="straightConnector1">
            <a:avLst/>
          </a:prstGeom>
          <a:noFill/>
          <a:ln cap="flat" cmpd="sng" w="19050">
            <a:solidFill>
              <a:schemeClr val="dk1"/>
            </a:solidFill>
            <a:prstDash val="solid"/>
            <a:round/>
            <a:headEnd len="med" w="med" type="none"/>
            <a:tailEnd len="med" w="med" type="none"/>
          </a:ln>
        </p:spPr>
      </p:cxnSp>
      <p:cxnSp>
        <p:nvCxnSpPr>
          <p:cNvPr id="404" name="Google Shape;404;p23"/>
          <p:cNvCxnSpPr>
            <a:stCxn id="391" idx="2"/>
            <a:endCxn id="390" idx="5"/>
          </p:cNvCxnSpPr>
          <p:nvPr/>
        </p:nvCxnSpPr>
        <p:spPr>
          <a:xfrm rot="10800000">
            <a:off x="7613836" y="4729689"/>
            <a:ext cx="137700" cy="65100"/>
          </a:xfrm>
          <a:prstGeom prst="straightConnector1">
            <a:avLst/>
          </a:prstGeom>
          <a:noFill/>
          <a:ln cap="flat" cmpd="sng" w="19050">
            <a:solidFill>
              <a:schemeClr val="dk1"/>
            </a:solidFill>
            <a:prstDash val="solid"/>
            <a:round/>
            <a:headEnd len="med" w="med" type="none"/>
            <a:tailEnd len="med" w="med" type="none"/>
          </a:ln>
        </p:spPr>
      </p:cxnSp>
      <p:cxnSp>
        <p:nvCxnSpPr>
          <p:cNvPr id="405" name="Google Shape;405;p23"/>
          <p:cNvCxnSpPr>
            <a:stCxn id="386" idx="7"/>
            <a:endCxn id="384" idx="3"/>
          </p:cNvCxnSpPr>
          <p:nvPr/>
        </p:nvCxnSpPr>
        <p:spPr>
          <a:xfrm flipH="1" rot="10800000">
            <a:off x="7044551" y="4705693"/>
            <a:ext cx="120000" cy="81900"/>
          </a:xfrm>
          <a:prstGeom prst="straightConnector1">
            <a:avLst/>
          </a:prstGeom>
          <a:noFill/>
          <a:ln cap="flat" cmpd="sng" w="19050">
            <a:solidFill>
              <a:schemeClr val="dk1"/>
            </a:solidFill>
            <a:prstDash val="solid"/>
            <a:round/>
            <a:headEnd len="med" w="med" type="none"/>
            <a:tailEnd len="med" w="med" type="none"/>
          </a:ln>
        </p:spPr>
      </p:cxnSp>
      <p:cxnSp>
        <p:nvCxnSpPr>
          <p:cNvPr id="406" name="Google Shape;406;p23"/>
          <p:cNvCxnSpPr>
            <a:stCxn id="387" idx="6"/>
            <a:endCxn id="386" idx="2"/>
          </p:cNvCxnSpPr>
          <p:nvPr/>
        </p:nvCxnSpPr>
        <p:spPr>
          <a:xfrm flipH="1" rot="10800000">
            <a:off x="6665193" y="4857703"/>
            <a:ext cx="210300" cy="55800"/>
          </a:xfrm>
          <a:prstGeom prst="straightConnector1">
            <a:avLst/>
          </a:prstGeom>
          <a:noFill/>
          <a:ln cap="flat" cmpd="sng" w="19050">
            <a:solidFill>
              <a:schemeClr val="dk1"/>
            </a:solidFill>
            <a:prstDash val="solid"/>
            <a:round/>
            <a:headEnd len="med" w="med" type="none"/>
            <a:tailEnd len="med" w="med" type="none"/>
          </a:ln>
        </p:spPr>
      </p:cxnSp>
      <p:cxnSp>
        <p:nvCxnSpPr>
          <p:cNvPr id="407" name="Google Shape;407;p23"/>
          <p:cNvCxnSpPr>
            <a:stCxn id="387" idx="7"/>
            <a:endCxn id="385" idx="4"/>
          </p:cNvCxnSpPr>
          <p:nvPr/>
        </p:nvCxnSpPr>
        <p:spPr>
          <a:xfrm flipH="1" rot="10800000">
            <a:off x="6636196" y="4734599"/>
            <a:ext cx="79500" cy="108900"/>
          </a:xfrm>
          <a:prstGeom prst="straightConnector1">
            <a:avLst/>
          </a:prstGeom>
          <a:noFill/>
          <a:ln cap="flat" cmpd="sng" w="19050">
            <a:solidFill>
              <a:schemeClr val="dk1"/>
            </a:solidFill>
            <a:prstDash val="solid"/>
            <a:round/>
            <a:headEnd len="med" w="med" type="none"/>
            <a:tailEnd len="med" w="med" type="none"/>
          </a:ln>
        </p:spPr>
      </p:cxnSp>
      <p:cxnSp>
        <p:nvCxnSpPr>
          <p:cNvPr id="408" name="Google Shape;408;p23"/>
          <p:cNvCxnSpPr>
            <a:stCxn id="385" idx="7"/>
            <a:endCxn id="383" idx="3"/>
          </p:cNvCxnSpPr>
          <p:nvPr/>
        </p:nvCxnSpPr>
        <p:spPr>
          <a:xfrm flipH="1" rot="10800000">
            <a:off x="6785765" y="4507833"/>
            <a:ext cx="118800" cy="579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4"/>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Consider the Allais paradox, where given the following lotteries:</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200">
                <a:solidFill>
                  <a:schemeClr val="dk1"/>
                </a:solidFill>
                <a:latin typeface="Roboto Mono"/>
                <a:ea typeface="Roboto Mono"/>
                <a:cs typeface="Roboto Mono"/>
                <a:sym typeface="Roboto Mono"/>
              </a:rPr>
              <a:t>A: [0.8,  $4k;  0.2, $0]</a:t>
            </a:r>
            <a:endParaRPr sz="2200">
              <a:solidFill>
                <a:schemeClr val="dk1"/>
              </a:solidFill>
              <a:latin typeface="Roboto Mono"/>
              <a:ea typeface="Roboto Mono"/>
              <a:cs typeface="Roboto Mono"/>
              <a:sym typeface="Roboto Mono"/>
            </a:endParaRPr>
          </a:p>
          <a:p>
            <a:pPr indent="0" lvl="0" marL="0" rtl="0" algn="ctr">
              <a:spcBef>
                <a:spcPts val="0"/>
              </a:spcBef>
              <a:spcAft>
                <a:spcPts val="0"/>
              </a:spcAft>
              <a:buNone/>
            </a:pPr>
            <a:r>
              <a:rPr lang="en" sz="2200">
                <a:solidFill>
                  <a:schemeClr val="dk1"/>
                </a:solidFill>
                <a:latin typeface="Roboto Mono"/>
                <a:ea typeface="Roboto Mono"/>
                <a:cs typeface="Roboto Mono"/>
                <a:sym typeface="Roboto Mono"/>
              </a:rPr>
              <a:t>B: [1.0,  $3k;  0.0, $0]</a:t>
            </a:r>
            <a:endParaRPr sz="2200">
              <a:solidFill>
                <a:schemeClr val="dk1"/>
              </a:solidFill>
              <a:latin typeface="Roboto Mono"/>
              <a:ea typeface="Roboto Mono"/>
              <a:cs typeface="Roboto Mono"/>
              <a:sym typeface="Roboto Mono"/>
            </a:endParaRPr>
          </a:p>
          <a:p>
            <a:pPr indent="0" lvl="0" marL="0" rtl="0" algn="ctr">
              <a:spcBef>
                <a:spcPts val="0"/>
              </a:spcBef>
              <a:spcAft>
                <a:spcPts val="0"/>
              </a:spcAft>
              <a:buNone/>
            </a:pPr>
            <a:r>
              <a:rPr lang="en" sz="2200">
                <a:solidFill>
                  <a:schemeClr val="dk1"/>
                </a:solidFill>
                <a:latin typeface="Roboto Mono"/>
                <a:ea typeface="Roboto Mono"/>
                <a:cs typeface="Roboto Mono"/>
                <a:sym typeface="Roboto Mono"/>
              </a:rPr>
              <a:t>C: [0.2,  $4k;  0.8, $0]</a:t>
            </a:r>
            <a:endParaRPr sz="2200">
              <a:solidFill>
                <a:schemeClr val="dk1"/>
              </a:solidFill>
              <a:latin typeface="Roboto Mono"/>
              <a:ea typeface="Roboto Mono"/>
              <a:cs typeface="Roboto Mono"/>
              <a:sym typeface="Roboto Mono"/>
            </a:endParaRPr>
          </a:p>
          <a:p>
            <a:pPr indent="0" lvl="0" marL="0" rtl="0" algn="ctr">
              <a:spcBef>
                <a:spcPts val="0"/>
              </a:spcBef>
              <a:spcAft>
                <a:spcPts val="0"/>
              </a:spcAft>
              <a:buNone/>
            </a:pPr>
            <a:r>
              <a:rPr lang="en" sz="2200">
                <a:solidFill>
                  <a:schemeClr val="dk1"/>
                </a:solidFill>
                <a:latin typeface="Roboto Mono"/>
                <a:ea typeface="Roboto Mono"/>
                <a:cs typeface="Roboto Mono"/>
                <a:sym typeface="Roboto Mono"/>
              </a:rPr>
              <a:t>D: [0.25, $3k; 0.75, $0]</a:t>
            </a:r>
            <a:endParaRPr sz="2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most people prefer B≻A, C≻D. Yet, if U($0) = 0, then B≻A implies U($3k) &gt; 0.8*U($4k) and C≻D implies 0.8*U($4k) &gt; U($3k).</a:t>
            </a:r>
            <a:endParaRPr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2400">
                <a:solidFill>
                  <a:schemeClr val="dk1"/>
                </a:solidFill>
                <a:latin typeface="Times New Roman"/>
                <a:ea typeface="Times New Roman"/>
                <a:cs typeface="Times New Roman"/>
                <a:sym typeface="Times New Roman"/>
              </a:rPr>
              <a:t>(a) Explain why C≻D implies 0.8*U($4k) &gt; U($3k).</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(b) What logic is being used when choosing B over A? How about C over D?</a:t>
            </a:r>
            <a:endParaRPr sz="2400">
              <a:solidFill>
                <a:schemeClr val="dk1"/>
              </a:solidFill>
              <a:latin typeface="Times New Roman"/>
              <a:ea typeface="Times New Roman"/>
              <a:cs typeface="Times New Roman"/>
              <a:sym typeface="Times New Roman"/>
            </a:endParaRPr>
          </a:p>
        </p:txBody>
      </p:sp>
      <p:sp>
        <p:nvSpPr>
          <p:cNvPr id="414" name="Google Shape;414;p24"/>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Utility</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5"/>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(a) Explain why C≻D implies 0.8*U($4k) &gt; U($3k).</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2"/>
                </a:solidFill>
                <a:latin typeface="Times New Roman"/>
                <a:ea typeface="Times New Roman"/>
                <a:cs typeface="Times New Roman"/>
                <a:sym typeface="Times New Roman"/>
              </a:rPr>
              <a:t>C≻D clearly implies 0.2*U($4k) &gt; 0.25*U($3k). Normalizing this to match the B≻A implication gives us:</a:t>
            </a:r>
            <a:endParaRPr sz="2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lang="en" sz="2400">
                <a:solidFill>
                  <a:schemeClr val="dk2"/>
                </a:solidFill>
                <a:latin typeface="Times New Roman"/>
                <a:ea typeface="Times New Roman"/>
                <a:cs typeface="Times New Roman"/>
                <a:sym typeface="Times New Roman"/>
              </a:rPr>
              <a:t>(0.2/0.25)*U($4k) &gt; (0.25/0.25)*U($3k)</a:t>
            </a:r>
            <a:endParaRPr sz="24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lang="en" sz="2400">
                <a:solidFill>
                  <a:schemeClr val="dk2"/>
                </a:solidFill>
                <a:latin typeface="Times New Roman"/>
                <a:ea typeface="Times New Roman"/>
                <a:cs typeface="Times New Roman"/>
                <a:sym typeface="Times New Roman"/>
              </a:rPr>
              <a:t>0.8*U($4k) &gt; U($3k)</a:t>
            </a:r>
            <a:endParaRPr sz="24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(b) What logic is being used when choosing B over A? How about C over D?</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2"/>
                </a:solidFill>
                <a:latin typeface="Times New Roman"/>
                <a:ea typeface="Times New Roman"/>
                <a:cs typeface="Times New Roman"/>
                <a:sym typeface="Times New Roman"/>
              </a:rPr>
              <a:t>B is preferred over A when we prefer taking something that is guaranteed. C is preferred over D when we want the option with the higher Expected Monetary Value (EMV).</a:t>
            </a:r>
            <a:endParaRPr sz="24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2"/>
              </a:solidFill>
              <a:latin typeface="Times New Roman"/>
              <a:ea typeface="Times New Roman"/>
              <a:cs typeface="Times New Roman"/>
              <a:sym typeface="Times New Roman"/>
            </a:endParaRPr>
          </a:p>
        </p:txBody>
      </p:sp>
      <p:sp>
        <p:nvSpPr>
          <p:cNvPr id="420" name="Google Shape;420;p25"/>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Utility</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26"/>
          <p:cNvSpPr txBox="1"/>
          <p:nvPr>
            <p:ph idx="1" type="body"/>
          </p:nvPr>
        </p:nvSpPr>
        <p:spPr>
          <a:xfrm>
            <a:off x="311700" y="725750"/>
            <a:ext cx="8520600" cy="1404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What is the value of the root node? Show your work by labeling all non-terminal nodes with their respective values.</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Can any subtrees be pruned?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Which action is chosen by the agent?</a:t>
            </a:r>
            <a:endParaRPr>
              <a:solidFill>
                <a:schemeClr val="dk1"/>
              </a:solidFill>
              <a:latin typeface="Times New Roman"/>
              <a:ea typeface="Times New Roman"/>
              <a:cs typeface="Times New Roman"/>
              <a:sym typeface="Times New Roman"/>
            </a:endParaRPr>
          </a:p>
        </p:txBody>
      </p:sp>
      <p:sp>
        <p:nvSpPr>
          <p:cNvPr id="426" name="Google Shape;426;p26"/>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Minimax</a:t>
            </a:r>
            <a:endParaRPr>
              <a:solidFill>
                <a:schemeClr val="dk2"/>
              </a:solidFill>
              <a:latin typeface="Times New Roman"/>
              <a:ea typeface="Times New Roman"/>
              <a:cs typeface="Times New Roman"/>
              <a:sym typeface="Times New Roman"/>
            </a:endParaRPr>
          </a:p>
        </p:txBody>
      </p:sp>
      <p:sp>
        <p:nvSpPr>
          <p:cNvPr id="427" name="Google Shape;427;p26"/>
          <p:cNvSpPr/>
          <p:nvPr/>
        </p:nvSpPr>
        <p:spPr>
          <a:xfrm>
            <a:off x="4198800" y="16648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grpSp>
        <p:nvGrpSpPr>
          <p:cNvPr id="428" name="Google Shape;428;p26"/>
          <p:cNvGrpSpPr/>
          <p:nvPr/>
        </p:nvGrpSpPr>
        <p:grpSpPr>
          <a:xfrm>
            <a:off x="2410838" y="2431125"/>
            <a:ext cx="746400" cy="645600"/>
            <a:chOff x="7295600" y="1663050"/>
            <a:chExt cx="746400" cy="645600"/>
          </a:xfrm>
        </p:grpSpPr>
        <p:sp>
          <p:nvSpPr>
            <p:cNvPr id="429" name="Google Shape;429;p26"/>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430" name="Google Shape;430;p26"/>
            <p:cNvSpPr txBox="1"/>
            <p:nvPr/>
          </p:nvSpPr>
          <p:spPr>
            <a:xfrm>
              <a:off x="7413950" y="1663050"/>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b="1" sz="2000">
                <a:latin typeface="Courier New"/>
                <a:ea typeface="Courier New"/>
                <a:cs typeface="Courier New"/>
                <a:sym typeface="Courier New"/>
              </a:endParaRPr>
            </a:p>
          </p:txBody>
        </p:sp>
      </p:grpSp>
      <p:grpSp>
        <p:nvGrpSpPr>
          <p:cNvPr id="431" name="Google Shape;431;p26"/>
          <p:cNvGrpSpPr/>
          <p:nvPr/>
        </p:nvGrpSpPr>
        <p:grpSpPr>
          <a:xfrm>
            <a:off x="5986763" y="2431100"/>
            <a:ext cx="746400" cy="645625"/>
            <a:chOff x="7295600" y="1663025"/>
            <a:chExt cx="746400" cy="645625"/>
          </a:xfrm>
        </p:grpSpPr>
        <p:sp>
          <p:nvSpPr>
            <p:cNvPr id="432" name="Google Shape;432;p26"/>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433" name="Google Shape;433;p26"/>
            <p:cNvSpPr txBox="1"/>
            <p:nvPr/>
          </p:nvSpPr>
          <p:spPr>
            <a:xfrm>
              <a:off x="7413950" y="1663025"/>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b="1" sz="2000">
                <a:latin typeface="Courier New"/>
                <a:ea typeface="Courier New"/>
                <a:cs typeface="Courier New"/>
                <a:sym typeface="Courier New"/>
              </a:endParaRPr>
            </a:p>
          </p:txBody>
        </p:sp>
      </p:grpSp>
      <p:cxnSp>
        <p:nvCxnSpPr>
          <p:cNvPr id="434" name="Google Shape;434;p26"/>
          <p:cNvCxnSpPr>
            <a:stCxn id="427" idx="3"/>
            <a:endCxn id="430" idx="0"/>
          </p:cNvCxnSpPr>
          <p:nvPr/>
        </p:nvCxnSpPr>
        <p:spPr>
          <a:xfrm flipH="1">
            <a:off x="2784000" y="2310425"/>
            <a:ext cx="1788000" cy="120600"/>
          </a:xfrm>
          <a:prstGeom prst="straightConnector1">
            <a:avLst/>
          </a:prstGeom>
          <a:noFill/>
          <a:ln cap="flat" cmpd="sng" w="19050">
            <a:solidFill>
              <a:srgbClr val="202729"/>
            </a:solidFill>
            <a:prstDash val="solid"/>
            <a:round/>
            <a:headEnd len="med" w="med" type="none"/>
            <a:tailEnd len="med" w="med" type="triangle"/>
          </a:ln>
        </p:spPr>
      </p:cxnSp>
      <p:cxnSp>
        <p:nvCxnSpPr>
          <p:cNvPr id="435" name="Google Shape;435;p26"/>
          <p:cNvCxnSpPr>
            <a:stCxn id="427" idx="3"/>
            <a:endCxn id="433" idx="0"/>
          </p:cNvCxnSpPr>
          <p:nvPr/>
        </p:nvCxnSpPr>
        <p:spPr>
          <a:xfrm>
            <a:off x="4572000" y="2310425"/>
            <a:ext cx="1788000" cy="120600"/>
          </a:xfrm>
          <a:prstGeom prst="straightConnector1">
            <a:avLst/>
          </a:prstGeom>
          <a:noFill/>
          <a:ln cap="flat" cmpd="sng" w="19050">
            <a:solidFill>
              <a:srgbClr val="202729"/>
            </a:solidFill>
            <a:prstDash val="solid"/>
            <a:round/>
            <a:headEnd len="med" w="med" type="none"/>
            <a:tailEnd len="med" w="med" type="triangle"/>
          </a:ln>
        </p:spPr>
      </p:cxnSp>
      <p:sp>
        <p:nvSpPr>
          <p:cNvPr id="436" name="Google Shape;436;p26"/>
          <p:cNvSpPr/>
          <p:nvPr/>
        </p:nvSpPr>
        <p:spPr>
          <a:xfrm>
            <a:off x="2074363" y="4294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9</a:t>
            </a:r>
            <a:endParaRPr b="1" sz="2000">
              <a:latin typeface="Courier New"/>
              <a:ea typeface="Courier New"/>
              <a:cs typeface="Courier New"/>
              <a:sym typeface="Courier New"/>
            </a:endParaRPr>
          </a:p>
        </p:txBody>
      </p:sp>
      <p:sp>
        <p:nvSpPr>
          <p:cNvPr id="437" name="Google Shape;437;p26"/>
          <p:cNvSpPr/>
          <p:nvPr/>
        </p:nvSpPr>
        <p:spPr>
          <a:xfrm>
            <a:off x="2846750" y="42945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Courier New"/>
                <a:ea typeface="Courier New"/>
                <a:cs typeface="Courier New"/>
                <a:sym typeface="Courier New"/>
              </a:rPr>
              <a:t>50</a:t>
            </a:r>
            <a:endParaRPr b="1" sz="1900">
              <a:latin typeface="Courier New"/>
              <a:ea typeface="Courier New"/>
              <a:cs typeface="Courier New"/>
              <a:sym typeface="Courier New"/>
            </a:endParaRPr>
          </a:p>
        </p:txBody>
      </p:sp>
      <p:sp>
        <p:nvSpPr>
          <p:cNvPr id="438" name="Google Shape;438;p26"/>
          <p:cNvSpPr/>
          <p:nvPr/>
        </p:nvSpPr>
        <p:spPr>
          <a:xfrm>
            <a:off x="4929863" y="4294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439" name="Google Shape;439;p26"/>
          <p:cNvCxnSpPr>
            <a:stCxn id="440" idx="3"/>
            <a:endCxn id="436" idx="0"/>
          </p:cNvCxnSpPr>
          <p:nvPr/>
        </p:nvCxnSpPr>
        <p:spPr>
          <a:xfrm>
            <a:off x="2037650" y="3856125"/>
            <a:ext cx="359400" cy="438600"/>
          </a:xfrm>
          <a:prstGeom prst="straightConnector1">
            <a:avLst/>
          </a:prstGeom>
          <a:noFill/>
          <a:ln cap="flat" cmpd="sng" w="19050">
            <a:solidFill>
              <a:srgbClr val="202729"/>
            </a:solidFill>
            <a:prstDash val="solid"/>
            <a:round/>
            <a:headEnd len="med" w="med" type="none"/>
            <a:tailEnd len="med" w="med" type="triangle"/>
          </a:ln>
        </p:spPr>
      </p:cxnSp>
      <p:cxnSp>
        <p:nvCxnSpPr>
          <p:cNvPr id="441" name="Google Shape;441;p26"/>
          <p:cNvCxnSpPr>
            <a:stCxn id="442" idx="3"/>
            <a:endCxn id="437" idx="0"/>
          </p:cNvCxnSpPr>
          <p:nvPr/>
        </p:nvCxnSpPr>
        <p:spPr>
          <a:xfrm flipH="1">
            <a:off x="3169550" y="3856125"/>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443" name="Google Shape;443;p26"/>
          <p:cNvCxnSpPr>
            <a:stCxn id="444" idx="3"/>
            <a:endCxn id="438" idx="0"/>
          </p:cNvCxnSpPr>
          <p:nvPr/>
        </p:nvCxnSpPr>
        <p:spPr>
          <a:xfrm flipH="1">
            <a:off x="5252675" y="38561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445" name="Google Shape;445;p26"/>
          <p:cNvSpPr/>
          <p:nvPr/>
        </p:nvSpPr>
        <p:spPr>
          <a:xfrm>
            <a:off x="1355338" y="4294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15</a:t>
            </a:r>
            <a:endParaRPr b="1" sz="2000">
              <a:latin typeface="Courier New"/>
              <a:ea typeface="Courier New"/>
              <a:cs typeface="Courier New"/>
              <a:sym typeface="Courier New"/>
            </a:endParaRPr>
          </a:p>
        </p:txBody>
      </p:sp>
      <p:cxnSp>
        <p:nvCxnSpPr>
          <p:cNvPr id="446" name="Google Shape;446;p26"/>
          <p:cNvCxnSpPr>
            <a:stCxn id="440" idx="3"/>
            <a:endCxn id="445" idx="0"/>
          </p:cNvCxnSpPr>
          <p:nvPr/>
        </p:nvCxnSpPr>
        <p:spPr>
          <a:xfrm flipH="1">
            <a:off x="1678250" y="3856125"/>
            <a:ext cx="359400" cy="438600"/>
          </a:xfrm>
          <a:prstGeom prst="straightConnector1">
            <a:avLst/>
          </a:prstGeom>
          <a:noFill/>
          <a:ln cap="flat" cmpd="sng" w="19050">
            <a:solidFill>
              <a:srgbClr val="202729"/>
            </a:solidFill>
            <a:prstDash val="solid"/>
            <a:round/>
            <a:headEnd len="med" w="med" type="none"/>
            <a:tailEnd len="med" w="med" type="triangle"/>
          </a:ln>
        </p:spPr>
      </p:cxnSp>
      <p:sp>
        <p:nvSpPr>
          <p:cNvPr id="447" name="Google Shape;447;p26"/>
          <p:cNvSpPr/>
          <p:nvPr/>
        </p:nvSpPr>
        <p:spPr>
          <a:xfrm>
            <a:off x="3568550" y="42945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cxnSp>
        <p:nvCxnSpPr>
          <p:cNvPr id="448" name="Google Shape;448;p26"/>
          <p:cNvCxnSpPr>
            <a:stCxn id="442" idx="3"/>
            <a:endCxn id="447" idx="0"/>
          </p:cNvCxnSpPr>
          <p:nvPr/>
        </p:nvCxnSpPr>
        <p:spPr>
          <a:xfrm>
            <a:off x="3530450" y="38561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449" name="Google Shape;449;p26"/>
          <p:cNvSpPr/>
          <p:nvPr/>
        </p:nvSpPr>
        <p:spPr>
          <a:xfrm>
            <a:off x="6422675" y="429450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30</a:t>
            </a:r>
            <a:endParaRPr b="1" sz="2000">
              <a:latin typeface="Courier New"/>
              <a:ea typeface="Courier New"/>
              <a:cs typeface="Courier New"/>
              <a:sym typeface="Courier New"/>
            </a:endParaRPr>
          </a:p>
        </p:txBody>
      </p:sp>
      <p:cxnSp>
        <p:nvCxnSpPr>
          <p:cNvPr id="450" name="Google Shape;450;p26"/>
          <p:cNvCxnSpPr>
            <a:stCxn id="451" idx="3"/>
            <a:endCxn id="449" idx="0"/>
          </p:cNvCxnSpPr>
          <p:nvPr/>
        </p:nvCxnSpPr>
        <p:spPr>
          <a:xfrm flipH="1">
            <a:off x="6745475" y="3856125"/>
            <a:ext cx="360900" cy="438300"/>
          </a:xfrm>
          <a:prstGeom prst="straightConnector1">
            <a:avLst/>
          </a:prstGeom>
          <a:noFill/>
          <a:ln cap="flat" cmpd="sng" w="19050">
            <a:solidFill>
              <a:srgbClr val="202729"/>
            </a:solidFill>
            <a:prstDash val="solid"/>
            <a:round/>
            <a:headEnd len="med" w="med" type="none"/>
            <a:tailEnd len="med" w="med" type="triangle"/>
          </a:ln>
        </p:spPr>
      </p:cxnSp>
      <p:sp>
        <p:nvSpPr>
          <p:cNvPr id="452" name="Google Shape;452;p26"/>
          <p:cNvSpPr/>
          <p:nvPr/>
        </p:nvSpPr>
        <p:spPr>
          <a:xfrm>
            <a:off x="7144475" y="429465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a:t>
            </a:r>
            <a:endParaRPr b="1" sz="2000">
              <a:latin typeface="Courier New"/>
              <a:ea typeface="Courier New"/>
              <a:cs typeface="Courier New"/>
              <a:sym typeface="Courier New"/>
            </a:endParaRPr>
          </a:p>
        </p:txBody>
      </p:sp>
      <p:cxnSp>
        <p:nvCxnSpPr>
          <p:cNvPr id="453" name="Google Shape;453;p26"/>
          <p:cNvCxnSpPr>
            <a:stCxn id="451" idx="3"/>
            <a:endCxn id="452" idx="0"/>
          </p:cNvCxnSpPr>
          <p:nvPr/>
        </p:nvCxnSpPr>
        <p:spPr>
          <a:xfrm>
            <a:off x="7106375" y="38561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454" name="Google Shape;454;p26"/>
          <p:cNvSpPr/>
          <p:nvPr/>
        </p:nvSpPr>
        <p:spPr>
          <a:xfrm>
            <a:off x="5651663" y="4294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455" name="Google Shape;455;p26"/>
          <p:cNvCxnSpPr>
            <a:stCxn id="444" idx="3"/>
            <a:endCxn id="454" idx="0"/>
          </p:cNvCxnSpPr>
          <p:nvPr/>
        </p:nvCxnSpPr>
        <p:spPr>
          <a:xfrm>
            <a:off x="5613575" y="38561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451" name="Google Shape;451;p26"/>
          <p:cNvSpPr/>
          <p:nvPr/>
        </p:nvSpPr>
        <p:spPr>
          <a:xfrm>
            <a:off x="6733175" y="32105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444" name="Google Shape;444;p26"/>
          <p:cNvSpPr/>
          <p:nvPr/>
        </p:nvSpPr>
        <p:spPr>
          <a:xfrm>
            <a:off x="5240375" y="32105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442" name="Google Shape;442;p26"/>
          <p:cNvSpPr/>
          <p:nvPr/>
        </p:nvSpPr>
        <p:spPr>
          <a:xfrm>
            <a:off x="3157250" y="32105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440" name="Google Shape;440;p26"/>
          <p:cNvSpPr/>
          <p:nvPr/>
        </p:nvSpPr>
        <p:spPr>
          <a:xfrm>
            <a:off x="1664450" y="32105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cxnSp>
        <p:nvCxnSpPr>
          <p:cNvPr id="456" name="Google Shape;456;p26"/>
          <p:cNvCxnSpPr>
            <a:stCxn id="429" idx="0"/>
            <a:endCxn id="440" idx="0"/>
          </p:cNvCxnSpPr>
          <p:nvPr/>
        </p:nvCxnSpPr>
        <p:spPr>
          <a:xfrm flipH="1">
            <a:off x="2037638" y="307672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457" name="Google Shape;457;p26"/>
          <p:cNvCxnSpPr>
            <a:stCxn id="429" idx="0"/>
            <a:endCxn id="442" idx="0"/>
          </p:cNvCxnSpPr>
          <p:nvPr/>
        </p:nvCxnSpPr>
        <p:spPr>
          <a:xfrm>
            <a:off x="2784038" y="307672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458" name="Google Shape;458;p26"/>
          <p:cNvCxnSpPr>
            <a:stCxn id="432" idx="0"/>
            <a:endCxn id="444" idx="0"/>
          </p:cNvCxnSpPr>
          <p:nvPr/>
        </p:nvCxnSpPr>
        <p:spPr>
          <a:xfrm flipH="1">
            <a:off x="5613563" y="307672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459" name="Google Shape;459;p26"/>
          <p:cNvCxnSpPr>
            <a:stCxn id="432" idx="0"/>
            <a:endCxn id="451" idx="0"/>
          </p:cNvCxnSpPr>
          <p:nvPr/>
        </p:nvCxnSpPr>
        <p:spPr>
          <a:xfrm>
            <a:off x="6359963" y="3076725"/>
            <a:ext cx="746400" cy="133800"/>
          </a:xfrm>
          <a:prstGeom prst="straightConnector1">
            <a:avLst/>
          </a:prstGeom>
          <a:noFill/>
          <a:ln cap="flat" cmpd="sng" w="19050">
            <a:solidFill>
              <a:srgbClr val="202729"/>
            </a:solidFill>
            <a:prstDash val="solid"/>
            <a:round/>
            <a:headEnd len="med" w="med" type="none"/>
            <a:tailEnd len="med" w="med" type="triangle"/>
          </a:ln>
        </p:spPr>
      </p:cxnSp>
      <p:sp>
        <p:nvSpPr>
          <p:cNvPr id="460" name="Google Shape;460;p26"/>
          <p:cNvSpPr txBox="1"/>
          <p:nvPr/>
        </p:nvSpPr>
        <p:spPr>
          <a:xfrm>
            <a:off x="3462750" y="198445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A</a:t>
            </a:r>
            <a:endParaRPr b="1" sz="2000">
              <a:latin typeface="Courier New"/>
              <a:ea typeface="Courier New"/>
              <a:cs typeface="Courier New"/>
              <a:sym typeface="Courier New"/>
            </a:endParaRPr>
          </a:p>
        </p:txBody>
      </p:sp>
      <p:sp>
        <p:nvSpPr>
          <p:cNvPr id="461" name="Google Shape;461;p26"/>
          <p:cNvSpPr txBox="1"/>
          <p:nvPr/>
        </p:nvSpPr>
        <p:spPr>
          <a:xfrm>
            <a:off x="2181925" y="272038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B</a:t>
            </a:r>
            <a:endParaRPr b="1" sz="2000">
              <a:latin typeface="Courier New"/>
              <a:ea typeface="Courier New"/>
              <a:cs typeface="Courier New"/>
              <a:sym typeface="Courier New"/>
            </a:endParaRPr>
          </a:p>
        </p:txBody>
      </p:sp>
      <p:sp>
        <p:nvSpPr>
          <p:cNvPr id="462" name="Google Shape;462;p26"/>
          <p:cNvSpPr txBox="1"/>
          <p:nvPr/>
        </p:nvSpPr>
        <p:spPr>
          <a:xfrm>
            <a:off x="1390025" y="37766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C</a:t>
            </a:r>
            <a:endParaRPr b="1" sz="2000">
              <a:latin typeface="Courier New"/>
              <a:ea typeface="Courier New"/>
              <a:cs typeface="Courier New"/>
              <a:sym typeface="Courier New"/>
            </a:endParaRPr>
          </a:p>
        </p:txBody>
      </p:sp>
      <p:sp>
        <p:nvSpPr>
          <p:cNvPr id="463" name="Google Shape;463;p26"/>
          <p:cNvSpPr txBox="1"/>
          <p:nvPr/>
        </p:nvSpPr>
        <p:spPr>
          <a:xfrm>
            <a:off x="2273638" y="37766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D</a:t>
            </a:r>
            <a:endParaRPr b="1" sz="2000">
              <a:latin typeface="Courier New"/>
              <a:ea typeface="Courier New"/>
              <a:cs typeface="Courier New"/>
              <a:sym typeface="Courier New"/>
            </a:endParaRPr>
          </a:p>
        </p:txBody>
      </p:sp>
      <p:sp>
        <p:nvSpPr>
          <p:cNvPr id="464" name="Google Shape;464;p26"/>
          <p:cNvSpPr txBox="1"/>
          <p:nvPr/>
        </p:nvSpPr>
        <p:spPr>
          <a:xfrm>
            <a:off x="3036288" y="27203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E</a:t>
            </a:r>
            <a:endParaRPr b="1" sz="2000">
              <a:latin typeface="Courier New"/>
              <a:ea typeface="Courier New"/>
              <a:cs typeface="Courier New"/>
              <a:sym typeface="Courier New"/>
            </a:endParaRPr>
          </a:p>
        </p:txBody>
      </p:sp>
      <p:sp>
        <p:nvSpPr>
          <p:cNvPr id="465" name="Google Shape;465;p26"/>
          <p:cNvSpPr txBox="1"/>
          <p:nvPr/>
        </p:nvSpPr>
        <p:spPr>
          <a:xfrm>
            <a:off x="2940138" y="37766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F</a:t>
            </a:r>
            <a:endParaRPr b="1" sz="2000">
              <a:latin typeface="Courier New"/>
              <a:ea typeface="Courier New"/>
              <a:cs typeface="Courier New"/>
              <a:sym typeface="Courier New"/>
            </a:endParaRPr>
          </a:p>
        </p:txBody>
      </p:sp>
      <p:sp>
        <p:nvSpPr>
          <p:cNvPr id="466" name="Google Shape;466;p26"/>
          <p:cNvSpPr txBox="1"/>
          <p:nvPr/>
        </p:nvSpPr>
        <p:spPr>
          <a:xfrm>
            <a:off x="3690263" y="37766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G</a:t>
            </a:r>
            <a:endParaRPr b="1" sz="2000">
              <a:latin typeface="Courier New"/>
              <a:ea typeface="Courier New"/>
              <a:cs typeface="Courier New"/>
              <a:sym typeface="Courier New"/>
            </a:endParaRPr>
          </a:p>
        </p:txBody>
      </p:sp>
      <p:sp>
        <p:nvSpPr>
          <p:cNvPr id="467" name="Google Shape;467;p26"/>
          <p:cNvSpPr txBox="1"/>
          <p:nvPr/>
        </p:nvSpPr>
        <p:spPr>
          <a:xfrm>
            <a:off x="5250738" y="198443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H</a:t>
            </a:r>
            <a:endParaRPr b="1" sz="2000">
              <a:latin typeface="Courier New"/>
              <a:ea typeface="Courier New"/>
              <a:cs typeface="Courier New"/>
              <a:sym typeface="Courier New"/>
            </a:endParaRPr>
          </a:p>
        </p:txBody>
      </p:sp>
      <p:sp>
        <p:nvSpPr>
          <p:cNvPr id="468" name="Google Shape;468;p26"/>
          <p:cNvSpPr txBox="1"/>
          <p:nvPr/>
        </p:nvSpPr>
        <p:spPr>
          <a:xfrm>
            <a:off x="5759213" y="27203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I</a:t>
            </a:r>
            <a:endParaRPr b="1" sz="2000">
              <a:latin typeface="Courier New"/>
              <a:ea typeface="Courier New"/>
              <a:cs typeface="Courier New"/>
              <a:sym typeface="Courier New"/>
            </a:endParaRPr>
          </a:p>
        </p:txBody>
      </p:sp>
      <p:sp>
        <p:nvSpPr>
          <p:cNvPr id="469" name="Google Shape;469;p26"/>
          <p:cNvSpPr txBox="1"/>
          <p:nvPr/>
        </p:nvSpPr>
        <p:spPr>
          <a:xfrm>
            <a:off x="5023263" y="37766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J</a:t>
            </a:r>
            <a:endParaRPr b="1" sz="2000">
              <a:latin typeface="Courier New"/>
              <a:ea typeface="Courier New"/>
              <a:cs typeface="Courier New"/>
              <a:sym typeface="Courier New"/>
            </a:endParaRPr>
          </a:p>
        </p:txBody>
      </p:sp>
      <p:sp>
        <p:nvSpPr>
          <p:cNvPr id="470" name="Google Shape;470;p26"/>
          <p:cNvSpPr txBox="1"/>
          <p:nvPr/>
        </p:nvSpPr>
        <p:spPr>
          <a:xfrm>
            <a:off x="5773388" y="37766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K</a:t>
            </a:r>
            <a:endParaRPr b="1" sz="2000">
              <a:latin typeface="Courier New"/>
              <a:ea typeface="Courier New"/>
              <a:cs typeface="Courier New"/>
              <a:sym typeface="Courier New"/>
            </a:endParaRPr>
          </a:p>
        </p:txBody>
      </p:sp>
      <p:sp>
        <p:nvSpPr>
          <p:cNvPr id="471" name="Google Shape;471;p26"/>
          <p:cNvSpPr txBox="1"/>
          <p:nvPr/>
        </p:nvSpPr>
        <p:spPr>
          <a:xfrm>
            <a:off x="6592938" y="272040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L</a:t>
            </a:r>
            <a:endParaRPr b="1" sz="2000">
              <a:latin typeface="Courier New"/>
              <a:ea typeface="Courier New"/>
              <a:cs typeface="Courier New"/>
              <a:sym typeface="Courier New"/>
            </a:endParaRPr>
          </a:p>
        </p:txBody>
      </p:sp>
      <p:sp>
        <p:nvSpPr>
          <p:cNvPr id="472" name="Google Shape;472;p26"/>
          <p:cNvSpPr txBox="1"/>
          <p:nvPr/>
        </p:nvSpPr>
        <p:spPr>
          <a:xfrm>
            <a:off x="6523513" y="37766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M</a:t>
            </a:r>
            <a:endParaRPr b="1" sz="2000">
              <a:latin typeface="Courier New"/>
              <a:ea typeface="Courier New"/>
              <a:cs typeface="Courier New"/>
              <a:sym typeface="Courier New"/>
            </a:endParaRPr>
          </a:p>
        </p:txBody>
      </p:sp>
      <p:sp>
        <p:nvSpPr>
          <p:cNvPr id="473" name="Google Shape;473;p26"/>
          <p:cNvSpPr txBox="1"/>
          <p:nvPr/>
        </p:nvSpPr>
        <p:spPr>
          <a:xfrm>
            <a:off x="7273638" y="37766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N</a:t>
            </a:r>
            <a:endParaRPr b="1" sz="20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27"/>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Minimax</a:t>
            </a:r>
            <a:endParaRPr>
              <a:solidFill>
                <a:schemeClr val="dk2"/>
              </a:solidFill>
              <a:latin typeface="Times New Roman"/>
              <a:ea typeface="Times New Roman"/>
              <a:cs typeface="Times New Roman"/>
              <a:sym typeface="Times New Roman"/>
            </a:endParaRPr>
          </a:p>
        </p:txBody>
      </p:sp>
      <p:sp>
        <p:nvSpPr>
          <p:cNvPr id="479" name="Google Shape;479;p27"/>
          <p:cNvSpPr/>
          <p:nvPr/>
        </p:nvSpPr>
        <p:spPr>
          <a:xfrm>
            <a:off x="4198800" y="11314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grpSp>
        <p:nvGrpSpPr>
          <p:cNvPr id="480" name="Google Shape;480;p27"/>
          <p:cNvGrpSpPr/>
          <p:nvPr/>
        </p:nvGrpSpPr>
        <p:grpSpPr>
          <a:xfrm>
            <a:off x="2410838" y="1897725"/>
            <a:ext cx="746400" cy="645600"/>
            <a:chOff x="7295600" y="1663050"/>
            <a:chExt cx="746400" cy="645600"/>
          </a:xfrm>
        </p:grpSpPr>
        <p:sp>
          <p:nvSpPr>
            <p:cNvPr id="481" name="Google Shape;481;p27"/>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482" name="Google Shape;482;p27"/>
            <p:cNvSpPr txBox="1"/>
            <p:nvPr/>
          </p:nvSpPr>
          <p:spPr>
            <a:xfrm>
              <a:off x="7413950" y="1663050"/>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15</a:t>
              </a:r>
              <a:endParaRPr b="1" sz="2000">
                <a:latin typeface="Courier New"/>
                <a:ea typeface="Courier New"/>
                <a:cs typeface="Courier New"/>
                <a:sym typeface="Courier New"/>
              </a:endParaRPr>
            </a:p>
          </p:txBody>
        </p:sp>
      </p:grpSp>
      <p:grpSp>
        <p:nvGrpSpPr>
          <p:cNvPr id="483" name="Google Shape;483;p27"/>
          <p:cNvGrpSpPr/>
          <p:nvPr/>
        </p:nvGrpSpPr>
        <p:grpSpPr>
          <a:xfrm>
            <a:off x="5986763" y="1897700"/>
            <a:ext cx="746400" cy="645625"/>
            <a:chOff x="7295600" y="1663025"/>
            <a:chExt cx="746400" cy="645625"/>
          </a:xfrm>
        </p:grpSpPr>
        <p:sp>
          <p:nvSpPr>
            <p:cNvPr id="484" name="Google Shape;484;p27"/>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485" name="Google Shape;485;p27"/>
            <p:cNvSpPr txBox="1"/>
            <p:nvPr/>
          </p:nvSpPr>
          <p:spPr>
            <a:xfrm>
              <a:off x="7413950" y="1663025"/>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grpSp>
      <p:cxnSp>
        <p:nvCxnSpPr>
          <p:cNvPr id="486" name="Google Shape;486;p27"/>
          <p:cNvCxnSpPr>
            <a:stCxn id="479" idx="3"/>
            <a:endCxn id="482" idx="0"/>
          </p:cNvCxnSpPr>
          <p:nvPr/>
        </p:nvCxnSpPr>
        <p:spPr>
          <a:xfrm flipH="1">
            <a:off x="2784000" y="1777025"/>
            <a:ext cx="1788000" cy="120600"/>
          </a:xfrm>
          <a:prstGeom prst="straightConnector1">
            <a:avLst/>
          </a:prstGeom>
          <a:noFill/>
          <a:ln cap="flat" cmpd="sng" w="19050">
            <a:solidFill>
              <a:schemeClr val="dk1"/>
            </a:solidFill>
            <a:prstDash val="solid"/>
            <a:round/>
            <a:headEnd len="med" w="med" type="none"/>
            <a:tailEnd len="med" w="med" type="triangle"/>
          </a:ln>
        </p:spPr>
      </p:cxnSp>
      <p:cxnSp>
        <p:nvCxnSpPr>
          <p:cNvPr id="487" name="Google Shape;487;p27"/>
          <p:cNvCxnSpPr>
            <a:stCxn id="479" idx="3"/>
            <a:endCxn id="485" idx="0"/>
          </p:cNvCxnSpPr>
          <p:nvPr/>
        </p:nvCxnSpPr>
        <p:spPr>
          <a:xfrm>
            <a:off x="4572000" y="1777025"/>
            <a:ext cx="1788000" cy="120600"/>
          </a:xfrm>
          <a:prstGeom prst="straightConnector1">
            <a:avLst/>
          </a:prstGeom>
          <a:noFill/>
          <a:ln cap="flat" cmpd="sng" w="28575">
            <a:solidFill>
              <a:schemeClr val="accent5"/>
            </a:solidFill>
            <a:prstDash val="solid"/>
            <a:round/>
            <a:headEnd len="med" w="med" type="none"/>
            <a:tailEnd len="med" w="med" type="triangle"/>
          </a:ln>
        </p:spPr>
      </p:cxnSp>
      <p:sp>
        <p:nvSpPr>
          <p:cNvPr id="488" name="Google Shape;488;p27"/>
          <p:cNvSpPr/>
          <p:nvPr/>
        </p:nvSpPr>
        <p:spPr>
          <a:xfrm>
            <a:off x="2074363" y="37613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9</a:t>
            </a:r>
            <a:endParaRPr b="1" sz="2000">
              <a:latin typeface="Courier New"/>
              <a:ea typeface="Courier New"/>
              <a:cs typeface="Courier New"/>
              <a:sym typeface="Courier New"/>
            </a:endParaRPr>
          </a:p>
        </p:txBody>
      </p:sp>
      <p:sp>
        <p:nvSpPr>
          <p:cNvPr id="489" name="Google Shape;489;p27"/>
          <p:cNvSpPr/>
          <p:nvPr/>
        </p:nvSpPr>
        <p:spPr>
          <a:xfrm>
            <a:off x="2846750" y="37611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Courier New"/>
                <a:ea typeface="Courier New"/>
                <a:cs typeface="Courier New"/>
                <a:sym typeface="Courier New"/>
              </a:rPr>
              <a:t>50</a:t>
            </a:r>
            <a:endParaRPr b="1" sz="1900">
              <a:latin typeface="Courier New"/>
              <a:ea typeface="Courier New"/>
              <a:cs typeface="Courier New"/>
              <a:sym typeface="Courier New"/>
            </a:endParaRPr>
          </a:p>
        </p:txBody>
      </p:sp>
      <p:sp>
        <p:nvSpPr>
          <p:cNvPr id="490" name="Google Shape;490;p27"/>
          <p:cNvSpPr/>
          <p:nvPr/>
        </p:nvSpPr>
        <p:spPr>
          <a:xfrm>
            <a:off x="4929863" y="37613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491" name="Google Shape;491;p27"/>
          <p:cNvCxnSpPr>
            <a:stCxn id="492" idx="3"/>
            <a:endCxn id="488" idx="0"/>
          </p:cNvCxnSpPr>
          <p:nvPr/>
        </p:nvCxnSpPr>
        <p:spPr>
          <a:xfrm>
            <a:off x="2037650" y="3322725"/>
            <a:ext cx="359400" cy="438600"/>
          </a:xfrm>
          <a:prstGeom prst="straightConnector1">
            <a:avLst/>
          </a:prstGeom>
          <a:noFill/>
          <a:ln cap="flat" cmpd="sng" w="19050">
            <a:solidFill>
              <a:srgbClr val="202729"/>
            </a:solidFill>
            <a:prstDash val="solid"/>
            <a:round/>
            <a:headEnd len="med" w="med" type="none"/>
            <a:tailEnd len="med" w="med" type="triangle"/>
          </a:ln>
        </p:spPr>
      </p:cxnSp>
      <p:cxnSp>
        <p:nvCxnSpPr>
          <p:cNvPr id="493" name="Google Shape;493;p27"/>
          <p:cNvCxnSpPr>
            <a:stCxn id="494" idx="3"/>
            <a:endCxn id="489" idx="0"/>
          </p:cNvCxnSpPr>
          <p:nvPr/>
        </p:nvCxnSpPr>
        <p:spPr>
          <a:xfrm flipH="1">
            <a:off x="3169550" y="3322725"/>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495" name="Google Shape;495;p27"/>
          <p:cNvCxnSpPr>
            <a:stCxn id="496" idx="3"/>
            <a:endCxn id="490" idx="0"/>
          </p:cNvCxnSpPr>
          <p:nvPr/>
        </p:nvCxnSpPr>
        <p:spPr>
          <a:xfrm flipH="1">
            <a:off x="5252675" y="33227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497" name="Google Shape;497;p27"/>
          <p:cNvSpPr/>
          <p:nvPr/>
        </p:nvSpPr>
        <p:spPr>
          <a:xfrm>
            <a:off x="1355338" y="37613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15</a:t>
            </a:r>
            <a:endParaRPr b="1" sz="2000">
              <a:latin typeface="Courier New"/>
              <a:ea typeface="Courier New"/>
              <a:cs typeface="Courier New"/>
              <a:sym typeface="Courier New"/>
            </a:endParaRPr>
          </a:p>
        </p:txBody>
      </p:sp>
      <p:cxnSp>
        <p:nvCxnSpPr>
          <p:cNvPr id="498" name="Google Shape;498;p27"/>
          <p:cNvCxnSpPr>
            <a:stCxn id="492" idx="3"/>
            <a:endCxn id="497" idx="0"/>
          </p:cNvCxnSpPr>
          <p:nvPr/>
        </p:nvCxnSpPr>
        <p:spPr>
          <a:xfrm flipH="1">
            <a:off x="1678250" y="3322725"/>
            <a:ext cx="359400" cy="438600"/>
          </a:xfrm>
          <a:prstGeom prst="straightConnector1">
            <a:avLst/>
          </a:prstGeom>
          <a:noFill/>
          <a:ln cap="flat" cmpd="sng" w="19050">
            <a:solidFill>
              <a:srgbClr val="202729"/>
            </a:solidFill>
            <a:prstDash val="solid"/>
            <a:round/>
            <a:headEnd len="med" w="med" type="none"/>
            <a:tailEnd len="med" w="med" type="triangle"/>
          </a:ln>
        </p:spPr>
      </p:cxnSp>
      <p:sp>
        <p:nvSpPr>
          <p:cNvPr id="499" name="Google Shape;499;p27"/>
          <p:cNvSpPr/>
          <p:nvPr/>
        </p:nvSpPr>
        <p:spPr>
          <a:xfrm>
            <a:off x="3568550" y="3761175"/>
            <a:ext cx="645600" cy="645600"/>
          </a:xfrm>
          <a:prstGeom prst="rect">
            <a:avLst/>
          </a:prstGeom>
          <a:solidFill>
            <a:srgbClr val="D9D2E9"/>
          </a:solidFill>
          <a:ln cap="flat" cmpd="sng" w="19050">
            <a:solidFill>
              <a:srgbClr val="9900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cxnSp>
        <p:nvCxnSpPr>
          <p:cNvPr id="500" name="Google Shape;500;p27"/>
          <p:cNvCxnSpPr>
            <a:stCxn id="494" idx="3"/>
            <a:endCxn id="499" idx="0"/>
          </p:cNvCxnSpPr>
          <p:nvPr/>
        </p:nvCxnSpPr>
        <p:spPr>
          <a:xfrm>
            <a:off x="3530450" y="3322725"/>
            <a:ext cx="360900" cy="438600"/>
          </a:xfrm>
          <a:prstGeom prst="straightConnector1">
            <a:avLst/>
          </a:prstGeom>
          <a:noFill/>
          <a:ln cap="flat" cmpd="sng" w="19050">
            <a:solidFill>
              <a:srgbClr val="202729"/>
            </a:solidFill>
            <a:prstDash val="dot"/>
            <a:round/>
            <a:headEnd len="med" w="med" type="none"/>
            <a:tailEnd len="med" w="med" type="triangle"/>
          </a:ln>
        </p:spPr>
      </p:cxnSp>
      <p:sp>
        <p:nvSpPr>
          <p:cNvPr id="501" name="Google Shape;501;p27"/>
          <p:cNvSpPr/>
          <p:nvPr/>
        </p:nvSpPr>
        <p:spPr>
          <a:xfrm>
            <a:off x="6422675" y="376110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30</a:t>
            </a:r>
            <a:endParaRPr b="1" sz="2000">
              <a:latin typeface="Courier New"/>
              <a:ea typeface="Courier New"/>
              <a:cs typeface="Courier New"/>
              <a:sym typeface="Courier New"/>
            </a:endParaRPr>
          </a:p>
        </p:txBody>
      </p:sp>
      <p:cxnSp>
        <p:nvCxnSpPr>
          <p:cNvPr id="502" name="Google Shape;502;p27"/>
          <p:cNvCxnSpPr>
            <a:stCxn id="503" idx="3"/>
            <a:endCxn id="501" idx="0"/>
          </p:cNvCxnSpPr>
          <p:nvPr/>
        </p:nvCxnSpPr>
        <p:spPr>
          <a:xfrm flipH="1">
            <a:off x="6745475" y="3322725"/>
            <a:ext cx="360900" cy="438300"/>
          </a:xfrm>
          <a:prstGeom prst="straightConnector1">
            <a:avLst/>
          </a:prstGeom>
          <a:noFill/>
          <a:ln cap="flat" cmpd="sng" w="19050">
            <a:solidFill>
              <a:srgbClr val="202729"/>
            </a:solidFill>
            <a:prstDash val="solid"/>
            <a:round/>
            <a:headEnd len="med" w="med" type="none"/>
            <a:tailEnd len="med" w="med" type="triangle"/>
          </a:ln>
        </p:spPr>
      </p:cxnSp>
      <p:sp>
        <p:nvSpPr>
          <p:cNvPr id="504" name="Google Shape;504;p27"/>
          <p:cNvSpPr/>
          <p:nvPr/>
        </p:nvSpPr>
        <p:spPr>
          <a:xfrm>
            <a:off x="7144475" y="3761250"/>
            <a:ext cx="645600" cy="645600"/>
          </a:xfrm>
          <a:prstGeom prst="rect">
            <a:avLst/>
          </a:prstGeom>
          <a:solidFill>
            <a:srgbClr val="D9D2E9"/>
          </a:solidFill>
          <a:ln cap="flat" cmpd="sng" w="19050">
            <a:solidFill>
              <a:srgbClr val="9900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a:t>
            </a:r>
            <a:endParaRPr b="1" sz="2000">
              <a:latin typeface="Courier New"/>
              <a:ea typeface="Courier New"/>
              <a:cs typeface="Courier New"/>
              <a:sym typeface="Courier New"/>
            </a:endParaRPr>
          </a:p>
        </p:txBody>
      </p:sp>
      <p:cxnSp>
        <p:nvCxnSpPr>
          <p:cNvPr id="505" name="Google Shape;505;p27"/>
          <p:cNvCxnSpPr>
            <a:stCxn id="503" idx="3"/>
            <a:endCxn id="504" idx="0"/>
          </p:cNvCxnSpPr>
          <p:nvPr/>
        </p:nvCxnSpPr>
        <p:spPr>
          <a:xfrm>
            <a:off x="7106375" y="3322725"/>
            <a:ext cx="360900" cy="438600"/>
          </a:xfrm>
          <a:prstGeom prst="straightConnector1">
            <a:avLst/>
          </a:prstGeom>
          <a:noFill/>
          <a:ln cap="flat" cmpd="sng" w="19050">
            <a:solidFill>
              <a:srgbClr val="202729"/>
            </a:solidFill>
            <a:prstDash val="dot"/>
            <a:round/>
            <a:headEnd len="med" w="med" type="none"/>
            <a:tailEnd len="med" w="med" type="triangle"/>
          </a:ln>
        </p:spPr>
      </p:cxnSp>
      <p:sp>
        <p:nvSpPr>
          <p:cNvPr id="506" name="Google Shape;506;p27"/>
          <p:cNvSpPr/>
          <p:nvPr/>
        </p:nvSpPr>
        <p:spPr>
          <a:xfrm>
            <a:off x="5651663" y="37613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507" name="Google Shape;507;p27"/>
          <p:cNvCxnSpPr>
            <a:stCxn id="496" idx="3"/>
            <a:endCxn id="506" idx="0"/>
          </p:cNvCxnSpPr>
          <p:nvPr/>
        </p:nvCxnSpPr>
        <p:spPr>
          <a:xfrm>
            <a:off x="5613575" y="3322725"/>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503" name="Google Shape;503;p27"/>
          <p:cNvSpPr/>
          <p:nvPr/>
        </p:nvSpPr>
        <p:spPr>
          <a:xfrm>
            <a:off x="6733175" y="26771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2000">
                <a:latin typeface="Courier New"/>
                <a:ea typeface="Courier New"/>
                <a:cs typeface="Courier New"/>
                <a:sym typeface="Courier New"/>
              </a:rPr>
              <a:t>30</a:t>
            </a:r>
            <a:endParaRPr b="1" sz="2000">
              <a:latin typeface="Courier New"/>
              <a:ea typeface="Courier New"/>
              <a:cs typeface="Courier New"/>
              <a:sym typeface="Courier New"/>
            </a:endParaRPr>
          </a:p>
        </p:txBody>
      </p:sp>
      <p:sp>
        <p:nvSpPr>
          <p:cNvPr id="496" name="Google Shape;496;p27"/>
          <p:cNvSpPr/>
          <p:nvPr/>
        </p:nvSpPr>
        <p:spPr>
          <a:xfrm>
            <a:off x="5240375" y="26771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sp>
        <p:nvSpPr>
          <p:cNvPr id="494" name="Google Shape;494;p27"/>
          <p:cNvSpPr/>
          <p:nvPr/>
        </p:nvSpPr>
        <p:spPr>
          <a:xfrm>
            <a:off x="3157250" y="26771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2000">
                <a:latin typeface="Courier New"/>
                <a:ea typeface="Courier New"/>
                <a:cs typeface="Courier New"/>
                <a:sym typeface="Courier New"/>
              </a:rPr>
              <a:t>50</a:t>
            </a:r>
            <a:endParaRPr b="1" sz="2000">
              <a:latin typeface="Courier New"/>
              <a:ea typeface="Courier New"/>
              <a:cs typeface="Courier New"/>
              <a:sym typeface="Courier New"/>
            </a:endParaRPr>
          </a:p>
        </p:txBody>
      </p:sp>
      <p:sp>
        <p:nvSpPr>
          <p:cNvPr id="492" name="Google Shape;492;p27"/>
          <p:cNvSpPr/>
          <p:nvPr/>
        </p:nvSpPr>
        <p:spPr>
          <a:xfrm>
            <a:off x="1664450" y="267712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2000">
                <a:latin typeface="Courier New"/>
                <a:ea typeface="Courier New"/>
                <a:cs typeface="Courier New"/>
                <a:sym typeface="Courier New"/>
              </a:rPr>
              <a:t>15</a:t>
            </a:r>
            <a:endParaRPr b="1" sz="2000">
              <a:latin typeface="Courier New"/>
              <a:ea typeface="Courier New"/>
              <a:cs typeface="Courier New"/>
              <a:sym typeface="Courier New"/>
            </a:endParaRPr>
          </a:p>
        </p:txBody>
      </p:sp>
      <p:cxnSp>
        <p:nvCxnSpPr>
          <p:cNvPr id="508" name="Google Shape;508;p27"/>
          <p:cNvCxnSpPr>
            <a:stCxn id="481" idx="0"/>
            <a:endCxn id="492" idx="0"/>
          </p:cNvCxnSpPr>
          <p:nvPr/>
        </p:nvCxnSpPr>
        <p:spPr>
          <a:xfrm flipH="1">
            <a:off x="2037638" y="254332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509" name="Google Shape;509;p27"/>
          <p:cNvCxnSpPr>
            <a:stCxn id="481" idx="0"/>
            <a:endCxn id="494" idx="0"/>
          </p:cNvCxnSpPr>
          <p:nvPr/>
        </p:nvCxnSpPr>
        <p:spPr>
          <a:xfrm>
            <a:off x="2784038" y="254332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510" name="Google Shape;510;p27"/>
          <p:cNvCxnSpPr>
            <a:stCxn id="484" idx="0"/>
            <a:endCxn id="496" idx="0"/>
          </p:cNvCxnSpPr>
          <p:nvPr/>
        </p:nvCxnSpPr>
        <p:spPr>
          <a:xfrm flipH="1">
            <a:off x="5613563" y="254332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511" name="Google Shape;511;p27"/>
          <p:cNvCxnSpPr>
            <a:stCxn id="484" idx="0"/>
            <a:endCxn id="503" idx="0"/>
          </p:cNvCxnSpPr>
          <p:nvPr/>
        </p:nvCxnSpPr>
        <p:spPr>
          <a:xfrm>
            <a:off x="6359963" y="2543325"/>
            <a:ext cx="746400" cy="133800"/>
          </a:xfrm>
          <a:prstGeom prst="straightConnector1">
            <a:avLst/>
          </a:prstGeom>
          <a:noFill/>
          <a:ln cap="flat" cmpd="sng" w="19050">
            <a:solidFill>
              <a:srgbClr val="202729"/>
            </a:solidFill>
            <a:prstDash val="solid"/>
            <a:round/>
            <a:headEnd len="med" w="med" type="none"/>
            <a:tailEnd len="med" w="med" type="triangle"/>
          </a:ln>
        </p:spPr>
      </p:cxnSp>
      <p:sp>
        <p:nvSpPr>
          <p:cNvPr id="512" name="Google Shape;512;p27"/>
          <p:cNvSpPr txBox="1"/>
          <p:nvPr/>
        </p:nvSpPr>
        <p:spPr>
          <a:xfrm>
            <a:off x="3462750" y="145105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A</a:t>
            </a:r>
            <a:endParaRPr b="1" sz="2000">
              <a:latin typeface="Courier New"/>
              <a:ea typeface="Courier New"/>
              <a:cs typeface="Courier New"/>
              <a:sym typeface="Courier New"/>
            </a:endParaRPr>
          </a:p>
        </p:txBody>
      </p:sp>
      <p:sp>
        <p:nvSpPr>
          <p:cNvPr id="513" name="Google Shape;513;p27"/>
          <p:cNvSpPr txBox="1"/>
          <p:nvPr/>
        </p:nvSpPr>
        <p:spPr>
          <a:xfrm>
            <a:off x="2181925" y="218698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B</a:t>
            </a:r>
            <a:endParaRPr b="1" sz="2000">
              <a:latin typeface="Courier New"/>
              <a:ea typeface="Courier New"/>
              <a:cs typeface="Courier New"/>
              <a:sym typeface="Courier New"/>
            </a:endParaRPr>
          </a:p>
        </p:txBody>
      </p:sp>
      <p:sp>
        <p:nvSpPr>
          <p:cNvPr id="514" name="Google Shape;514;p27"/>
          <p:cNvSpPr txBox="1"/>
          <p:nvPr/>
        </p:nvSpPr>
        <p:spPr>
          <a:xfrm>
            <a:off x="1390025" y="32432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C</a:t>
            </a:r>
            <a:endParaRPr b="1" sz="2000">
              <a:latin typeface="Courier New"/>
              <a:ea typeface="Courier New"/>
              <a:cs typeface="Courier New"/>
              <a:sym typeface="Courier New"/>
            </a:endParaRPr>
          </a:p>
        </p:txBody>
      </p:sp>
      <p:sp>
        <p:nvSpPr>
          <p:cNvPr id="515" name="Google Shape;515;p27"/>
          <p:cNvSpPr txBox="1"/>
          <p:nvPr/>
        </p:nvSpPr>
        <p:spPr>
          <a:xfrm>
            <a:off x="2273638" y="32432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D</a:t>
            </a:r>
            <a:endParaRPr b="1" sz="2000">
              <a:latin typeface="Courier New"/>
              <a:ea typeface="Courier New"/>
              <a:cs typeface="Courier New"/>
              <a:sym typeface="Courier New"/>
            </a:endParaRPr>
          </a:p>
        </p:txBody>
      </p:sp>
      <p:sp>
        <p:nvSpPr>
          <p:cNvPr id="516" name="Google Shape;516;p27"/>
          <p:cNvSpPr txBox="1"/>
          <p:nvPr/>
        </p:nvSpPr>
        <p:spPr>
          <a:xfrm>
            <a:off x="3036288" y="21869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E</a:t>
            </a:r>
            <a:endParaRPr b="1" sz="2000">
              <a:latin typeface="Courier New"/>
              <a:ea typeface="Courier New"/>
              <a:cs typeface="Courier New"/>
              <a:sym typeface="Courier New"/>
            </a:endParaRPr>
          </a:p>
        </p:txBody>
      </p:sp>
      <p:sp>
        <p:nvSpPr>
          <p:cNvPr id="517" name="Google Shape;517;p27"/>
          <p:cNvSpPr txBox="1"/>
          <p:nvPr/>
        </p:nvSpPr>
        <p:spPr>
          <a:xfrm>
            <a:off x="2940138" y="32432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F</a:t>
            </a:r>
            <a:endParaRPr b="1" sz="2000">
              <a:latin typeface="Courier New"/>
              <a:ea typeface="Courier New"/>
              <a:cs typeface="Courier New"/>
              <a:sym typeface="Courier New"/>
            </a:endParaRPr>
          </a:p>
        </p:txBody>
      </p:sp>
      <p:sp>
        <p:nvSpPr>
          <p:cNvPr id="518" name="Google Shape;518;p27"/>
          <p:cNvSpPr txBox="1"/>
          <p:nvPr/>
        </p:nvSpPr>
        <p:spPr>
          <a:xfrm>
            <a:off x="3690263" y="32432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G</a:t>
            </a:r>
            <a:endParaRPr b="1" sz="2000">
              <a:latin typeface="Courier New"/>
              <a:ea typeface="Courier New"/>
              <a:cs typeface="Courier New"/>
              <a:sym typeface="Courier New"/>
            </a:endParaRPr>
          </a:p>
        </p:txBody>
      </p:sp>
      <p:sp>
        <p:nvSpPr>
          <p:cNvPr id="519" name="Google Shape;519;p27"/>
          <p:cNvSpPr txBox="1"/>
          <p:nvPr/>
        </p:nvSpPr>
        <p:spPr>
          <a:xfrm>
            <a:off x="5250738" y="145103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H</a:t>
            </a:r>
            <a:endParaRPr b="1" sz="2000">
              <a:latin typeface="Courier New"/>
              <a:ea typeface="Courier New"/>
              <a:cs typeface="Courier New"/>
              <a:sym typeface="Courier New"/>
            </a:endParaRPr>
          </a:p>
        </p:txBody>
      </p:sp>
      <p:sp>
        <p:nvSpPr>
          <p:cNvPr id="520" name="Google Shape;520;p27"/>
          <p:cNvSpPr txBox="1"/>
          <p:nvPr/>
        </p:nvSpPr>
        <p:spPr>
          <a:xfrm>
            <a:off x="5759213" y="21869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I</a:t>
            </a:r>
            <a:endParaRPr b="1" sz="2000">
              <a:latin typeface="Courier New"/>
              <a:ea typeface="Courier New"/>
              <a:cs typeface="Courier New"/>
              <a:sym typeface="Courier New"/>
            </a:endParaRPr>
          </a:p>
        </p:txBody>
      </p:sp>
      <p:sp>
        <p:nvSpPr>
          <p:cNvPr id="521" name="Google Shape;521;p27"/>
          <p:cNvSpPr txBox="1"/>
          <p:nvPr/>
        </p:nvSpPr>
        <p:spPr>
          <a:xfrm>
            <a:off x="5023263" y="32432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J</a:t>
            </a:r>
            <a:endParaRPr b="1" sz="2000">
              <a:latin typeface="Courier New"/>
              <a:ea typeface="Courier New"/>
              <a:cs typeface="Courier New"/>
              <a:sym typeface="Courier New"/>
            </a:endParaRPr>
          </a:p>
        </p:txBody>
      </p:sp>
      <p:sp>
        <p:nvSpPr>
          <p:cNvPr id="522" name="Google Shape;522;p27"/>
          <p:cNvSpPr txBox="1"/>
          <p:nvPr/>
        </p:nvSpPr>
        <p:spPr>
          <a:xfrm>
            <a:off x="5773388" y="32432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K</a:t>
            </a:r>
            <a:endParaRPr b="1" sz="2000">
              <a:latin typeface="Courier New"/>
              <a:ea typeface="Courier New"/>
              <a:cs typeface="Courier New"/>
              <a:sym typeface="Courier New"/>
            </a:endParaRPr>
          </a:p>
        </p:txBody>
      </p:sp>
      <p:sp>
        <p:nvSpPr>
          <p:cNvPr id="523" name="Google Shape;523;p27"/>
          <p:cNvSpPr txBox="1"/>
          <p:nvPr/>
        </p:nvSpPr>
        <p:spPr>
          <a:xfrm>
            <a:off x="6592938" y="218700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L</a:t>
            </a:r>
            <a:endParaRPr b="1" sz="2000">
              <a:latin typeface="Courier New"/>
              <a:ea typeface="Courier New"/>
              <a:cs typeface="Courier New"/>
              <a:sym typeface="Courier New"/>
            </a:endParaRPr>
          </a:p>
        </p:txBody>
      </p:sp>
      <p:sp>
        <p:nvSpPr>
          <p:cNvPr id="524" name="Google Shape;524;p27"/>
          <p:cNvSpPr txBox="1"/>
          <p:nvPr/>
        </p:nvSpPr>
        <p:spPr>
          <a:xfrm>
            <a:off x="6523513" y="32432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M</a:t>
            </a:r>
            <a:endParaRPr b="1" sz="2000">
              <a:latin typeface="Courier New"/>
              <a:ea typeface="Courier New"/>
              <a:cs typeface="Courier New"/>
              <a:sym typeface="Courier New"/>
            </a:endParaRPr>
          </a:p>
        </p:txBody>
      </p:sp>
      <p:sp>
        <p:nvSpPr>
          <p:cNvPr id="525" name="Google Shape;525;p27"/>
          <p:cNvSpPr txBox="1"/>
          <p:nvPr/>
        </p:nvSpPr>
        <p:spPr>
          <a:xfrm>
            <a:off x="7273638" y="324327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N</a:t>
            </a:r>
            <a:endParaRPr b="1" sz="20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28"/>
          <p:cNvSpPr txBox="1"/>
          <p:nvPr>
            <p:ph idx="1" type="body"/>
          </p:nvPr>
        </p:nvSpPr>
        <p:spPr>
          <a:xfrm>
            <a:off x="311700" y="725750"/>
            <a:ext cx="8520600" cy="1437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What is the value of the root node? Show your work by labeling all non-terminal nodes with their respective values. Assume all leaf nodes occur with probability 0.50.</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Can any subtrees be pruned?</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Which action is chosen by the agent?</a:t>
            </a:r>
            <a:endParaRPr>
              <a:solidFill>
                <a:schemeClr val="dk1"/>
              </a:solidFill>
              <a:latin typeface="Times New Roman"/>
              <a:ea typeface="Times New Roman"/>
              <a:cs typeface="Times New Roman"/>
              <a:sym typeface="Times New Roman"/>
            </a:endParaRPr>
          </a:p>
        </p:txBody>
      </p:sp>
      <p:sp>
        <p:nvSpPr>
          <p:cNvPr id="531" name="Google Shape;531;p28"/>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Expectiminimax</a:t>
            </a:r>
            <a:endParaRPr>
              <a:solidFill>
                <a:schemeClr val="dk2"/>
              </a:solidFill>
              <a:latin typeface="Times New Roman"/>
              <a:ea typeface="Times New Roman"/>
              <a:cs typeface="Times New Roman"/>
              <a:sym typeface="Times New Roman"/>
            </a:endParaRPr>
          </a:p>
        </p:txBody>
      </p:sp>
      <p:sp>
        <p:nvSpPr>
          <p:cNvPr id="532" name="Google Shape;532;p28"/>
          <p:cNvSpPr/>
          <p:nvPr/>
        </p:nvSpPr>
        <p:spPr>
          <a:xfrm>
            <a:off x="4198088" y="167097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grpSp>
        <p:nvGrpSpPr>
          <p:cNvPr id="533" name="Google Shape;533;p28"/>
          <p:cNvGrpSpPr/>
          <p:nvPr/>
        </p:nvGrpSpPr>
        <p:grpSpPr>
          <a:xfrm>
            <a:off x="2410125" y="2437275"/>
            <a:ext cx="746400" cy="645600"/>
            <a:chOff x="7295600" y="1663050"/>
            <a:chExt cx="746400" cy="645600"/>
          </a:xfrm>
        </p:grpSpPr>
        <p:sp>
          <p:nvSpPr>
            <p:cNvPr id="534" name="Google Shape;534;p28"/>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535" name="Google Shape;535;p28"/>
            <p:cNvSpPr txBox="1"/>
            <p:nvPr/>
          </p:nvSpPr>
          <p:spPr>
            <a:xfrm>
              <a:off x="7413950" y="1663050"/>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b="1" sz="2000">
                <a:latin typeface="Courier New"/>
                <a:ea typeface="Courier New"/>
                <a:cs typeface="Courier New"/>
                <a:sym typeface="Courier New"/>
              </a:endParaRPr>
            </a:p>
          </p:txBody>
        </p:sp>
      </p:grpSp>
      <p:grpSp>
        <p:nvGrpSpPr>
          <p:cNvPr id="536" name="Google Shape;536;p28"/>
          <p:cNvGrpSpPr/>
          <p:nvPr/>
        </p:nvGrpSpPr>
        <p:grpSpPr>
          <a:xfrm>
            <a:off x="5986050" y="2437250"/>
            <a:ext cx="746400" cy="645625"/>
            <a:chOff x="7295600" y="1663025"/>
            <a:chExt cx="746400" cy="645625"/>
          </a:xfrm>
        </p:grpSpPr>
        <p:sp>
          <p:nvSpPr>
            <p:cNvPr id="537" name="Google Shape;537;p28"/>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538" name="Google Shape;538;p28"/>
            <p:cNvSpPr txBox="1"/>
            <p:nvPr/>
          </p:nvSpPr>
          <p:spPr>
            <a:xfrm>
              <a:off x="7413950" y="1663025"/>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b="1" sz="2000">
                <a:latin typeface="Courier New"/>
                <a:ea typeface="Courier New"/>
                <a:cs typeface="Courier New"/>
                <a:sym typeface="Courier New"/>
              </a:endParaRPr>
            </a:p>
          </p:txBody>
        </p:sp>
      </p:grpSp>
      <p:cxnSp>
        <p:nvCxnSpPr>
          <p:cNvPr id="539" name="Google Shape;539;p28"/>
          <p:cNvCxnSpPr>
            <a:stCxn id="532" idx="3"/>
            <a:endCxn id="535" idx="0"/>
          </p:cNvCxnSpPr>
          <p:nvPr/>
        </p:nvCxnSpPr>
        <p:spPr>
          <a:xfrm flipH="1">
            <a:off x="2783288" y="2316575"/>
            <a:ext cx="1788000" cy="120600"/>
          </a:xfrm>
          <a:prstGeom prst="straightConnector1">
            <a:avLst/>
          </a:prstGeom>
          <a:noFill/>
          <a:ln cap="flat" cmpd="sng" w="19050">
            <a:solidFill>
              <a:srgbClr val="202729"/>
            </a:solidFill>
            <a:prstDash val="solid"/>
            <a:round/>
            <a:headEnd len="med" w="med" type="none"/>
            <a:tailEnd len="med" w="med" type="triangle"/>
          </a:ln>
        </p:spPr>
      </p:cxnSp>
      <p:cxnSp>
        <p:nvCxnSpPr>
          <p:cNvPr id="540" name="Google Shape;540;p28"/>
          <p:cNvCxnSpPr>
            <a:stCxn id="532" idx="3"/>
            <a:endCxn id="538" idx="0"/>
          </p:cNvCxnSpPr>
          <p:nvPr/>
        </p:nvCxnSpPr>
        <p:spPr>
          <a:xfrm>
            <a:off x="4571288" y="2316575"/>
            <a:ext cx="1788000" cy="120600"/>
          </a:xfrm>
          <a:prstGeom prst="straightConnector1">
            <a:avLst/>
          </a:prstGeom>
          <a:noFill/>
          <a:ln cap="flat" cmpd="sng" w="19050">
            <a:solidFill>
              <a:srgbClr val="202729"/>
            </a:solidFill>
            <a:prstDash val="solid"/>
            <a:round/>
            <a:headEnd len="med" w="med" type="none"/>
            <a:tailEnd len="med" w="med" type="triangle"/>
          </a:ln>
        </p:spPr>
      </p:cxnSp>
      <p:sp>
        <p:nvSpPr>
          <p:cNvPr id="541" name="Google Shape;541;p28"/>
          <p:cNvSpPr/>
          <p:nvPr/>
        </p:nvSpPr>
        <p:spPr>
          <a:xfrm>
            <a:off x="2073650" y="43008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9</a:t>
            </a:r>
            <a:endParaRPr b="1" sz="2000">
              <a:latin typeface="Courier New"/>
              <a:ea typeface="Courier New"/>
              <a:cs typeface="Courier New"/>
              <a:sym typeface="Courier New"/>
            </a:endParaRPr>
          </a:p>
        </p:txBody>
      </p:sp>
      <p:sp>
        <p:nvSpPr>
          <p:cNvPr id="542" name="Google Shape;542;p28"/>
          <p:cNvSpPr/>
          <p:nvPr/>
        </p:nvSpPr>
        <p:spPr>
          <a:xfrm>
            <a:off x="2846038" y="4300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Courier New"/>
                <a:ea typeface="Courier New"/>
                <a:cs typeface="Courier New"/>
                <a:sym typeface="Courier New"/>
              </a:rPr>
              <a:t>50</a:t>
            </a:r>
            <a:endParaRPr b="1" sz="1900">
              <a:latin typeface="Courier New"/>
              <a:ea typeface="Courier New"/>
              <a:cs typeface="Courier New"/>
              <a:sym typeface="Courier New"/>
            </a:endParaRPr>
          </a:p>
        </p:txBody>
      </p:sp>
      <p:sp>
        <p:nvSpPr>
          <p:cNvPr id="543" name="Google Shape;543;p28"/>
          <p:cNvSpPr/>
          <p:nvPr/>
        </p:nvSpPr>
        <p:spPr>
          <a:xfrm>
            <a:off x="4929150" y="43008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544" name="Google Shape;544;p28"/>
          <p:cNvCxnSpPr>
            <a:stCxn id="545" idx="4"/>
            <a:endCxn id="541" idx="0"/>
          </p:cNvCxnSpPr>
          <p:nvPr/>
        </p:nvCxnSpPr>
        <p:spPr>
          <a:xfrm>
            <a:off x="2075050" y="3862263"/>
            <a:ext cx="321300" cy="438600"/>
          </a:xfrm>
          <a:prstGeom prst="straightConnector1">
            <a:avLst/>
          </a:prstGeom>
          <a:noFill/>
          <a:ln cap="flat" cmpd="sng" w="19050">
            <a:solidFill>
              <a:srgbClr val="202729"/>
            </a:solidFill>
            <a:prstDash val="solid"/>
            <a:round/>
            <a:headEnd len="med" w="med" type="none"/>
            <a:tailEnd len="med" w="med" type="triangle"/>
          </a:ln>
        </p:spPr>
      </p:cxnSp>
      <p:cxnSp>
        <p:nvCxnSpPr>
          <p:cNvPr id="546" name="Google Shape;546;p28"/>
          <p:cNvCxnSpPr>
            <a:stCxn id="547" idx="4"/>
            <a:endCxn id="542" idx="0"/>
          </p:cNvCxnSpPr>
          <p:nvPr/>
        </p:nvCxnSpPr>
        <p:spPr>
          <a:xfrm flipH="1">
            <a:off x="3168850" y="3862263"/>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548" name="Google Shape;548;p28"/>
          <p:cNvCxnSpPr>
            <a:stCxn id="549" idx="4"/>
            <a:endCxn id="543" idx="0"/>
          </p:cNvCxnSpPr>
          <p:nvPr/>
        </p:nvCxnSpPr>
        <p:spPr>
          <a:xfrm flipH="1">
            <a:off x="5251963" y="3862263"/>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550" name="Google Shape;550;p28"/>
          <p:cNvSpPr/>
          <p:nvPr/>
        </p:nvSpPr>
        <p:spPr>
          <a:xfrm>
            <a:off x="1354625" y="43008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15</a:t>
            </a:r>
            <a:endParaRPr b="1" sz="2000">
              <a:latin typeface="Courier New"/>
              <a:ea typeface="Courier New"/>
              <a:cs typeface="Courier New"/>
              <a:sym typeface="Courier New"/>
            </a:endParaRPr>
          </a:p>
        </p:txBody>
      </p:sp>
      <p:cxnSp>
        <p:nvCxnSpPr>
          <p:cNvPr id="551" name="Google Shape;551;p28"/>
          <p:cNvCxnSpPr>
            <a:stCxn id="545" idx="4"/>
            <a:endCxn id="550" idx="0"/>
          </p:cNvCxnSpPr>
          <p:nvPr/>
        </p:nvCxnSpPr>
        <p:spPr>
          <a:xfrm flipH="1">
            <a:off x="1677550" y="3862263"/>
            <a:ext cx="397500" cy="438600"/>
          </a:xfrm>
          <a:prstGeom prst="straightConnector1">
            <a:avLst/>
          </a:prstGeom>
          <a:noFill/>
          <a:ln cap="flat" cmpd="sng" w="19050">
            <a:solidFill>
              <a:srgbClr val="202729"/>
            </a:solidFill>
            <a:prstDash val="solid"/>
            <a:round/>
            <a:headEnd len="med" w="med" type="none"/>
            <a:tailEnd len="med" w="med" type="triangle"/>
          </a:ln>
        </p:spPr>
      </p:cxnSp>
      <p:sp>
        <p:nvSpPr>
          <p:cNvPr id="552" name="Google Shape;552;p28"/>
          <p:cNvSpPr/>
          <p:nvPr/>
        </p:nvSpPr>
        <p:spPr>
          <a:xfrm>
            <a:off x="3567838" y="43007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cxnSp>
        <p:nvCxnSpPr>
          <p:cNvPr id="553" name="Google Shape;553;p28"/>
          <p:cNvCxnSpPr>
            <a:stCxn id="547" idx="4"/>
            <a:endCxn id="552" idx="0"/>
          </p:cNvCxnSpPr>
          <p:nvPr/>
        </p:nvCxnSpPr>
        <p:spPr>
          <a:xfrm>
            <a:off x="3529750" y="3862263"/>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554" name="Google Shape;554;p28"/>
          <p:cNvSpPr/>
          <p:nvPr/>
        </p:nvSpPr>
        <p:spPr>
          <a:xfrm>
            <a:off x="6421963" y="430065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30</a:t>
            </a:r>
            <a:endParaRPr b="1" sz="2000">
              <a:latin typeface="Courier New"/>
              <a:ea typeface="Courier New"/>
              <a:cs typeface="Courier New"/>
              <a:sym typeface="Courier New"/>
            </a:endParaRPr>
          </a:p>
        </p:txBody>
      </p:sp>
      <p:cxnSp>
        <p:nvCxnSpPr>
          <p:cNvPr id="555" name="Google Shape;555;p28"/>
          <p:cNvCxnSpPr>
            <a:stCxn id="556" idx="4"/>
            <a:endCxn id="554" idx="0"/>
          </p:cNvCxnSpPr>
          <p:nvPr/>
        </p:nvCxnSpPr>
        <p:spPr>
          <a:xfrm flipH="1">
            <a:off x="6744800" y="3862263"/>
            <a:ext cx="322800" cy="438300"/>
          </a:xfrm>
          <a:prstGeom prst="straightConnector1">
            <a:avLst/>
          </a:prstGeom>
          <a:noFill/>
          <a:ln cap="flat" cmpd="sng" w="19050">
            <a:solidFill>
              <a:srgbClr val="202729"/>
            </a:solidFill>
            <a:prstDash val="solid"/>
            <a:round/>
            <a:headEnd len="med" w="med" type="none"/>
            <a:tailEnd len="med" w="med" type="triangle"/>
          </a:ln>
        </p:spPr>
      </p:cxnSp>
      <p:sp>
        <p:nvSpPr>
          <p:cNvPr id="557" name="Google Shape;557;p28"/>
          <p:cNvSpPr/>
          <p:nvPr/>
        </p:nvSpPr>
        <p:spPr>
          <a:xfrm>
            <a:off x="7143763" y="430080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a:t>
            </a:r>
            <a:endParaRPr b="1" sz="2000">
              <a:latin typeface="Courier New"/>
              <a:ea typeface="Courier New"/>
              <a:cs typeface="Courier New"/>
              <a:sym typeface="Courier New"/>
            </a:endParaRPr>
          </a:p>
        </p:txBody>
      </p:sp>
      <p:cxnSp>
        <p:nvCxnSpPr>
          <p:cNvPr id="558" name="Google Shape;558;p28"/>
          <p:cNvCxnSpPr>
            <a:stCxn id="556" idx="4"/>
            <a:endCxn id="557" idx="0"/>
          </p:cNvCxnSpPr>
          <p:nvPr/>
        </p:nvCxnSpPr>
        <p:spPr>
          <a:xfrm>
            <a:off x="7067600" y="3862263"/>
            <a:ext cx="399000" cy="438600"/>
          </a:xfrm>
          <a:prstGeom prst="straightConnector1">
            <a:avLst/>
          </a:prstGeom>
          <a:noFill/>
          <a:ln cap="flat" cmpd="sng" w="19050">
            <a:solidFill>
              <a:srgbClr val="202729"/>
            </a:solidFill>
            <a:prstDash val="solid"/>
            <a:round/>
            <a:headEnd len="med" w="med" type="none"/>
            <a:tailEnd len="med" w="med" type="triangle"/>
          </a:ln>
        </p:spPr>
      </p:cxnSp>
      <p:sp>
        <p:nvSpPr>
          <p:cNvPr id="559" name="Google Shape;559;p28"/>
          <p:cNvSpPr/>
          <p:nvPr/>
        </p:nvSpPr>
        <p:spPr>
          <a:xfrm>
            <a:off x="5650950" y="43008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560" name="Google Shape;560;p28"/>
          <p:cNvCxnSpPr>
            <a:stCxn id="549" idx="4"/>
            <a:endCxn id="559" idx="0"/>
          </p:cNvCxnSpPr>
          <p:nvPr/>
        </p:nvCxnSpPr>
        <p:spPr>
          <a:xfrm>
            <a:off x="5612863" y="3862263"/>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561" name="Google Shape;561;p28"/>
          <p:cNvCxnSpPr>
            <a:stCxn id="534" idx="0"/>
            <a:endCxn id="545" idx="0"/>
          </p:cNvCxnSpPr>
          <p:nvPr/>
        </p:nvCxnSpPr>
        <p:spPr>
          <a:xfrm flipH="1">
            <a:off x="2075025" y="3082875"/>
            <a:ext cx="708300" cy="133800"/>
          </a:xfrm>
          <a:prstGeom prst="straightConnector1">
            <a:avLst/>
          </a:prstGeom>
          <a:noFill/>
          <a:ln cap="flat" cmpd="sng" w="19050">
            <a:solidFill>
              <a:srgbClr val="202729"/>
            </a:solidFill>
            <a:prstDash val="solid"/>
            <a:round/>
            <a:headEnd len="med" w="med" type="none"/>
            <a:tailEnd len="med" w="med" type="triangle"/>
          </a:ln>
        </p:spPr>
      </p:cxnSp>
      <p:cxnSp>
        <p:nvCxnSpPr>
          <p:cNvPr id="562" name="Google Shape;562;p28"/>
          <p:cNvCxnSpPr>
            <a:stCxn id="534" idx="0"/>
            <a:endCxn id="547" idx="0"/>
          </p:cNvCxnSpPr>
          <p:nvPr/>
        </p:nvCxnSpPr>
        <p:spPr>
          <a:xfrm>
            <a:off x="2783325" y="308287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563" name="Google Shape;563;p28"/>
          <p:cNvCxnSpPr>
            <a:stCxn id="537" idx="0"/>
            <a:endCxn id="549" idx="0"/>
          </p:cNvCxnSpPr>
          <p:nvPr/>
        </p:nvCxnSpPr>
        <p:spPr>
          <a:xfrm flipH="1">
            <a:off x="5612850" y="308287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564" name="Google Shape;564;p28"/>
          <p:cNvCxnSpPr>
            <a:stCxn id="537" idx="0"/>
            <a:endCxn id="556" idx="0"/>
          </p:cNvCxnSpPr>
          <p:nvPr/>
        </p:nvCxnSpPr>
        <p:spPr>
          <a:xfrm>
            <a:off x="6359250" y="3082875"/>
            <a:ext cx="708300" cy="133800"/>
          </a:xfrm>
          <a:prstGeom prst="straightConnector1">
            <a:avLst/>
          </a:prstGeom>
          <a:noFill/>
          <a:ln cap="flat" cmpd="sng" w="19050">
            <a:solidFill>
              <a:srgbClr val="202729"/>
            </a:solidFill>
            <a:prstDash val="solid"/>
            <a:round/>
            <a:headEnd len="med" w="med" type="none"/>
            <a:tailEnd len="med" w="med" type="triangle"/>
          </a:ln>
        </p:spPr>
      </p:cxnSp>
      <p:sp>
        <p:nvSpPr>
          <p:cNvPr id="565" name="Google Shape;565;p28"/>
          <p:cNvSpPr txBox="1"/>
          <p:nvPr/>
        </p:nvSpPr>
        <p:spPr>
          <a:xfrm>
            <a:off x="3462038" y="199060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A</a:t>
            </a:r>
            <a:endParaRPr b="1" sz="2000">
              <a:latin typeface="Courier New"/>
              <a:ea typeface="Courier New"/>
              <a:cs typeface="Courier New"/>
              <a:sym typeface="Courier New"/>
            </a:endParaRPr>
          </a:p>
        </p:txBody>
      </p:sp>
      <p:sp>
        <p:nvSpPr>
          <p:cNvPr id="566" name="Google Shape;566;p28"/>
          <p:cNvSpPr txBox="1"/>
          <p:nvPr/>
        </p:nvSpPr>
        <p:spPr>
          <a:xfrm>
            <a:off x="2181213" y="272653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B</a:t>
            </a:r>
            <a:endParaRPr b="1" sz="2000">
              <a:latin typeface="Courier New"/>
              <a:ea typeface="Courier New"/>
              <a:cs typeface="Courier New"/>
              <a:sym typeface="Courier New"/>
            </a:endParaRPr>
          </a:p>
        </p:txBody>
      </p:sp>
      <p:sp>
        <p:nvSpPr>
          <p:cNvPr id="567" name="Google Shape;567;p28"/>
          <p:cNvSpPr txBox="1"/>
          <p:nvPr/>
        </p:nvSpPr>
        <p:spPr>
          <a:xfrm>
            <a:off x="1389313" y="37828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C</a:t>
            </a:r>
            <a:endParaRPr b="1" sz="2000">
              <a:latin typeface="Courier New"/>
              <a:ea typeface="Courier New"/>
              <a:cs typeface="Courier New"/>
              <a:sym typeface="Courier New"/>
            </a:endParaRPr>
          </a:p>
        </p:txBody>
      </p:sp>
      <p:sp>
        <p:nvSpPr>
          <p:cNvPr id="568" name="Google Shape;568;p28"/>
          <p:cNvSpPr txBox="1"/>
          <p:nvPr/>
        </p:nvSpPr>
        <p:spPr>
          <a:xfrm>
            <a:off x="2272925" y="37828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D</a:t>
            </a:r>
            <a:endParaRPr b="1" sz="2000">
              <a:latin typeface="Courier New"/>
              <a:ea typeface="Courier New"/>
              <a:cs typeface="Courier New"/>
              <a:sym typeface="Courier New"/>
            </a:endParaRPr>
          </a:p>
        </p:txBody>
      </p:sp>
      <p:sp>
        <p:nvSpPr>
          <p:cNvPr id="569" name="Google Shape;569;p28"/>
          <p:cNvSpPr txBox="1"/>
          <p:nvPr/>
        </p:nvSpPr>
        <p:spPr>
          <a:xfrm>
            <a:off x="3035575" y="27264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E</a:t>
            </a:r>
            <a:endParaRPr b="1" sz="2000">
              <a:latin typeface="Courier New"/>
              <a:ea typeface="Courier New"/>
              <a:cs typeface="Courier New"/>
              <a:sym typeface="Courier New"/>
            </a:endParaRPr>
          </a:p>
        </p:txBody>
      </p:sp>
      <p:sp>
        <p:nvSpPr>
          <p:cNvPr id="570" name="Google Shape;570;p28"/>
          <p:cNvSpPr txBox="1"/>
          <p:nvPr/>
        </p:nvSpPr>
        <p:spPr>
          <a:xfrm>
            <a:off x="2939425" y="37828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F</a:t>
            </a:r>
            <a:endParaRPr b="1" sz="2000">
              <a:latin typeface="Courier New"/>
              <a:ea typeface="Courier New"/>
              <a:cs typeface="Courier New"/>
              <a:sym typeface="Courier New"/>
            </a:endParaRPr>
          </a:p>
        </p:txBody>
      </p:sp>
      <p:sp>
        <p:nvSpPr>
          <p:cNvPr id="571" name="Google Shape;571;p28"/>
          <p:cNvSpPr txBox="1"/>
          <p:nvPr/>
        </p:nvSpPr>
        <p:spPr>
          <a:xfrm>
            <a:off x="3689550" y="37828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G</a:t>
            </a:r>
            <a:endParaRPr b="1" sz="2000">
              <a:latin typeface="Courier New"/>
              <a:ea typeface="Courier New"/>
              <a:cs typeface="Courier New"/>
              <a:sym typeface="Courier New"/>
            </a:endParaRPr>
          </a:p>
        </p:txBody>
      </p:sp>
      <p:sp>
        <p:nvSpPr>
          <p:cNvPr id="572" name="Google Shape;572;p28"/>
          <p:cNvSpPr txBox="1"/>
          <p:nvPr/>
        </p:nvSpPr>
        <p:spPr>
          <a:xfrm>
            <a:off x="5250025" y="199058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H</a:t>
            </a:r>
            <a:endParaRPr b="1" sz="2000">
              <a:latin typeface="Courier New"/>
              <a:ea typeface="Courier New"/>
              <a:cs typeface="Courier New"/>
              <a:sym typeface="Courier New"/>
            </a:endParaRPr>
          </a:p>
        </p:txBody>
      </p:sp>
      <p:sp>
        <p:nvSpPr>
          <p:cNvPr id="573" name="Google Shape;573;p28"/>
          <p:cNvSpPr txBox="1"/>
          <p:nvPr/>
        </p:nvSpPr>
        <p:spPr>
          <a:xfrm>
            <a:off x="5758500" y="27265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I</a:t>
            </a:r>
            <a:endParaRPr b="1" sz="2000">
              <a:latin typeface="Courier New"/>
              <a:ea typeface="Courier New"/>
              <a:cs typeface="Courier New"/>
              <a:sym typeface="Courier New"/>
            </a:endParaRPr>
          </a:p>
        </p:txBody>
      </p:sp>
      <p:sp>
        <p:nvSpPr>
          <p:cNvPr id="574" name="Google Shape;574;p28"/>
          <p:cNvSpPr txBox="1"/>
          <p:nvPr/>
        </p:nvSpPr>
        <p:spPr>
          <a:xfrm>
            <a:off x="5022550" y="37828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J</a:t>
            </a:r>
            <a:endParaRPr b="1" sz="2000">
              <a:latin typeface="Courier New"/>
              <a:ea typeface="Courier New"/>
              <a:cs typeface="Courier New"/>
              <a:sym typeface="Courier New"/>
            </a:endParaRPr>
          </a:p>
        </p:txBody>
      </p:sp>
      <p:sp>
        <p:nvSpPr>
          <p:cNvPr id="575" name="Google Shape;575;p28"/>
          <p:cNvSpPr txBox="1"/>
          <p:nvPr/>
        </p:nvSpPr>
        <p:spPr>
          <a:xfrm>
            <a:off x="5772675" y="37828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K</a:t>
            </a:r>
            <a:endParaRPr b="1" sz="2000">
              <a:latin typeface="Courier New"/>
              <a:ea typeface="Courier New"/>
              <a:cs typeface="Courier New"/>
              <a:sym typeface="Courier New"/>
            </a:endParaRPr>
          </a:p>
        </p:txBody>
      </p:sp>
      <p:sp>
        <p:nvSpPr>
          <p:cNvPr id="576" name="Google Shape;576;p28"/>
          <p:cNvSpPr txBox="1"/>
          <p:nvPr/>
        </p:nvSpPr>
        <p:spPr>
          <a:xfrm>
            <a:off x="6592225" y="272655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L</a:t>
            </a:r>
            <a:endParaRPr b="1" sz="2000">
              <a:latin typeface="Courier New"/>
              <a:ea typeface="Courier New"/>
              <a:cs typeface="Courier New"/>
              <a:sym typeface="Courier New"/>
            </a:endParaRPr>
          </a:p>
        </p:txBody>
      </p:sp>
      <p:sp>
        <p:nvSpPr>
          <p:cNvPr id="577" name="Google Shape;577;p28"/>
          <p:cNvSpPr txBox="1"/>
          <p:nvPr/>
        </p:nvSpPr>
        <p:spPr>
          <a:xfrm>
            <a:off x="6522800" y="37828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M</a:t>
            </a:r>
            <a:endParaRPr b="1" sz="2000">
              <a:latin typeface="Courier New"/>
              <a:ea typeface="Courier New"/>
              <a:cs typeface="Courier New"/>
              <a:sym typeface="Courier New"/>
            </a:endParaRPr>
          </a:p>
        </p:txBody>
      </p:sp>
      <p:sp>
        <p:nvSpPr>
          <p:cNvPr id="578" name="Google Shape;578;p28"/>
          <p:cNvSpPr txBox="1"/>
          <p:nvPr/>
        </p:nvSpPr>
        <p:spPr>
          <a:xfrm>
            <a:off x="7272925" y="37828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N</a:t>
            </a:r>
            <a:endParaRPr b="1" sz="2000">
              <a:latin typeface="Courier New"/>
              <a:ea typeface="Courier New"/>
              <a:cs typeface="Courier New"/>
              <a:sym typeface="Courier New"/>
            </a:endParaRPr>
          </a:p>
        </p:txBody>
      </p:sp>
      <p:sp>
        <p:nvSpPr>
          <p:cNvPr id="545" name="Google Shape;545;p28"/>
          <p:cNvSpPr/>
          <p:nvPr/>
        </p:nvSpPr>
        <p:spPr>
          <a:xfrm>
            <a:off x="1752250" y="32166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3206950" y="32166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5290063" y="32166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6744800" y="32166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29"/>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Expectiminimax</a:t>
            </a:r>
            <a:endParaRPr>
              <a:solidFill>
                <a:schemeClr val="dk2"/>
              </a:solidFill>
              <a:latin typeface="Times New Roman"/>
              <a:ea typeface="Times New Roman"/>
              <a:cs typeface="Times New Roman"/>
              <a:sym typeface="Times New Roman"/>
            </a:endParaRPr>
          </a:p>
        </p:txBody>
      </p:sp>
      <p:sp>
        <p:nvSpPr>
          <p:cNvPr id="584" name="Google Shape;584;p29"/>
          <p:cNvSpPr/>
          <p:nvPr/>
        </p:nvSpPr>
        <p:spPr>
          <a:xfrm>
            <a:off x="4198088" y="113757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1200">
                <a:latin typeface="Courier New"/>
                <a:ea typeface="Courier New"/>
                <a:cs typeface="Courier New"/>
                <a:sym typeface="Courier New"/>
              </a:rPr>
              <a:t>16.5</a:t>
            </a:r>
            <a:endParaRPr b="1" sz="1200">
              <a:latin typeface="Courier New"/>
              <a:ea typeface="Courier New"/>
              <a:cs typeface="Courier New"/>
              <a:sym typeface="Courier New"/>
            </a:endParaRPr>
          </a:p>
        </p:txBody>
      </p:sp>
      <p:grpSp>
        <p:nvGrpSpPr>
          <p:cNvPr id="585" name="Google Shape;585;p29"/>
          <p:cNvGrpSpPr/>
          <p:nvPr/>
        </p:nvGrpSpPr>
        <p:grpSpPr>
          <a:xfrm>
            <a:off x="2410125" y="1903875"/>
            <a:ext cx="746400" cy="645600"/>
            <a:chOff x="7295600" y="1663050"/>
            <a:chExt cx="746400" cy="645600"/>
          </a:xfrm>
        </p:grpSpPr>
        <p:sp>
          <p:nvSpPr>
            <p:cNvPr id="586" name="Google Shape;586;p29"/>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587" name="Google Shape;587;p29"/>
            <p:cNvSpPr txBox="1"/>
            <p:nvPr/>
          </p:nvSpPr>
          <p:spPr>
            <a:xfrm>
              <a:off x="7413950" y="1663050"/>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12</a:t>
              </a:r>
              <a:endParaRPr b="1" sz="2000">
                <a:latin typeface="Courier New"/>
                <a:ea typeface="Courier New"/>
                <a:cs typeface="Courier New"/>
                <a:sym typeface="Courier New"/>
              </a:endParaRPr>
            </a:p>
          </p:txBody>
        </p:sp>
      </p:grpSp>
      <p:grpSp>
        <p:nvGrpSpPr>
          <p:cNvPr id="588" name="Google Shape;588;p29"/>
          <p:cNvGrpSpPr/>
          <p:nvPr/>
        </p:nvGrpSpPr>
        <p:grpSpPr>
          <a:xfrm>
            <a:off x="5986050" y="1903850"/>
            <a:ext cx="746400" cy="645625"/>
            <a:chOff x="7295600" y="1663025"/>
            <a:chExt cx="746400" cy="645625"/>
          </a:xfrm>
        </p:grpSpPr>
        <p:sp>
          <p:nvSpPr>
            <p:cNvPr id="589" name="Google Shape;589;p29"/>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590" name="Google Shape;590;p29"/>
            <p:cNvSpPr txBox="1"/>
            <p:nvPr/>
          </p:nvSpPr>
          <p:spPr>
            <a:xfrm>
              <a:off x="7413950" y="1663025"/>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latin typeface="Courier New"/>
                  <a:ea typeface="Courier New"/>
                  <a:cs typeface="Courier New"/>
                  <a:sym typeface="Courier New"/>
                </a:rPr>
                <a:t>16.5</a:t>
              </a:r>
              <a:endParaRPr b="1">
                <a:latin typeface="Courier New"/>
                <a:ea typeface="Courier New"/>
                <a:cs typeface="Courier New"/>
                <a:sym typeface="Courier New"/>
              </a:endParaRPr>
            </a:p>
          </p:txBody>
        </p:sp>
      </p:grpSp>
      <p:cxnSp>
        <p:nvCxnSpPr>
          <p:cNvPr id="591" name="Google Shape;591;p29"/>
          <p:cNvCxnSpPr>
            <a:stCxn id="584" idx="3"/>
            <a:endCxn id="587" idx="0"/>
          </p:cNvCxnSpPr>
          <p:nvPr/>
        </p:nvCxnSpPr>
        <p:spPr>
          <a:xfrm flipH="1">
            <a:off x="2783288" y="1783175"/>
            <a:ext cx="1788000" cy="120600"/>
          </a:xfrm>
          <a:prstGeom prst="straightConnector1">
            <a:avLst/>
          </a:prstGeom>
          <a:noFill/>
          <a:ln cap="flat" cmpd="sng" w="19050">
            <a:solidFill>
              <a:srgbClr val="202729"/>
            </a:solidFill>
            <a:prstDash val="solid"/>
            <a:round/>
            <a:headEnd len="med" w="med" type="none"/>
            <a:tailEnd len="med" w="med" type="triangle"/>
          </a:ln>
        </p:spPr>
      </p:cxnSp>
      <p:cxnSp>
        <p:nvCxnSpPr>
          <p:cNvPr id="592" name="Google Shape;592;p29"/>
          <p:cNvCxnSpPr>
            <a:stCxn id="584" idx="3"/>
            <a:endCxn id="590" idx="0"/>
          </p:cNvCxnSpPr>
          <p:nvPr/>
        </p:nvCxnSpPr>
        <p:spPr>
          <a:xfrm>
            <a:off x="4571288" y="1783175"/>
            <a:ext cx="1788000" cy="120600"/>
          </a:xfrm>
          <a:prstGeom prst="straightConnector1">
            <a:avLst/>
          </a:prstGeom>
          <a:noFill/>
          <a:ln cap="flat" cmpd="sng" w="28575">
            <a:solidFill>
              <a:schemeClr val="accent5"/>
            </a:solidFill>
            <a:prstDash val="solid"/>
            <a:round/>
            <a:headEnd len="med" w="med" type="none"/>
            <a:tailEnd len="med" w="med" type="triangle"/>
          </a:ln>
        </p:spPr>
      </p:cxnSp>
      <p:sp>
        <p:nvSpPr>
          <p:cNvPr id="593" name="Google Shape;593;p29"/>
          <p:cNvSpPr/>
          <p:nvPr/>
        </p:nvSpPr>
        <p:spPr>
          <a:xfrm>
            <a:off x="2073650" y="37674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9</a:t>
            </a:r>
            <a:endParaRPr b="1" sz="2000">
              <a:latin typeface="Courier New"/>
              <a:ea typeface="Courier New"/>
              <a:cs typeface="Courier New"/>
              <a:sym typeface="Courier New"/>
            </a:endParaRPr>
          </a:p>
        </p:txBody>
      </p:sp>
      <p:sp>
        <p:nvSpPr>
          <p:cNvPr id="594" name="Google Shape;594;p29"/>
          <p:cNvSpPr/>
          <p:nvPr/>
        </p:nvSpPr>
        <p:spPr>
          <a:xfrm>
            <a:off x="2846038" y="37673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Courier New"/>
                <a:ea typeface="Courier New"/>
                <a:cs typeface="Courier New"/>
                <a:sym typeface="Courier New"/>
              </a:rPr>
              <a:t>50</a:t>
            </a:r>
            <a:endParaRPr b="1" sz="1900">
              <a:latin typeface="Courier New"/>
              <a:ea typeface="Courier New"/>
              <a:cs typeface="Courier New"/>
              <a:sym typeface="Courier New"/>
            </a:endParaRPr>
          </a:p>
        </p:txBody>
      </p:sp>
      <p:sp>
        <p:nvSpPr>
          <p:cNvPr id="595" name="Google Shape;595;p29"/>
          <p:cNvSpPr/>
          <p:nvPr/>
        </p:nvSpPr>
        <p:spPr>
          <a:xfrm>
            <a:off x="4929150" y="37674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596" name="Google Shape;596;p29"/>
          <p:cNvCxnSpPr>
            <a:stCxn id="597" idx="4"/>
            <a:endCxn id="593" idx="0"/>
          </p:cNvCxnSpPr>
          <p:nvPr/>
        </p:nvCxnSpPr>
        <p:spPr>
          <a:xfrm>
            <a:off x="2075050" y="3328863"/>
            <a:ext cx="321300" cy="438600"/>
          </a:xfrm>
          <a:prstGeom prst="straightConnector1">
            <a:avLst/>
          </a:prstGeom>
          <a:noFill/>
          <a:ln cap="flat" cmpd="sng" w="19050">
            <a:solidFill>
              <a:srgbClr val="202729"/>
            </a:solidFill>
            <a:prstDash val="solid"/>
            <a:round/>
            <a:headEnd len="med" w="med" type="none"/>
            <a:tailEnd len="med" w="med" type="triangle"/>
          </a:ln>
        </p:spPr>
      </p:cxnSp>
      <p:cxnSp>
        <p:nvCxnSpPr>
          <p:cNvPr id="598" name="Google Shape;598;p29"/>
          <p:cNvCxnSpPr>
            <a:stCxn id="599" idx="4"/>
            <a:endCxn id="594" idx="0"/>
          </p:cNvCxnSpPr>
          <p:nvPr/>
        </p:nvCxnSpPr>
        <p:spPr>
          <a:xfrm flipH="1">
            <a:off x="3168850" y="3328863"/>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600" name="Google Shape;600;p29"/>
          <p:cNvCxnSpPr>
            <a:stCxn id="601" idx="4"/>
            <a:endCxn id="595" idx="0"/>
          </p:cNvCxnSpPr>
          <p:nvPr/>
        </p:nvCxnSpPr>
        <p:spPr>
          <a:xfrm flipH="1">
            <a:off x="5251963" y="3328863"/>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602" name="Google Shape;602;p29"/>
          <p:cNvSpPr/>
          <p:nvPr/>
        </p:nvSpPr>
        <p:spPr>
          <a:xfrm>
            <a:off x="1354625" y="37674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15</a:t>
            </a:r>
            <a:endParaRPr b="1" sz="2000">
              <a:latin typeface="Courier New"/>
              <a:ea typeface="Courier New"/>
              <a:cs typeface="Courier New"/>
              <a:sym typeface="Courier New"/>
            </a:endParaRPr>
          </a:p>
        </p:txBody>
      </p:sp>
      <p:cxnSp>
        <p:nvCxnSpPr>
          <p:cNvPr id="603" name="Google Shape;603;p29"/>
          <p:cNvCxnSpPr>
            <a:stCxn id="597" idx="4"/>
            <a:endCxn id="602" idx="0"/>
          </p:cNvCxnSpPr>
          <p:nvPr/>
        </p:nvCxnSpPr>
        <p:spPr>
          <a:xfrm flipH="1">
            <a:off x="1677550" y="3328863"/>
            <a:ext cx="397500" cy="438600"/>
          </a:xfrm>
          <a:prstGeom prst="straightConnector1">
            <a:avLst/>
          </a:prstGeom>
          <a:noFill/>
          <a:ln cap="flat" cmpd="sng" w="19050">
            <a:solidFill>
              <a:srgbClr val="202729"/>
            </a:solidFill>
            <a:prstDash val="solid"/>
            <a:round/>
            <a:headEnd len="med" w="med" type="none"/>
            <a:tailEnd len="med" w="med" type="triangle"/>
          </a:ln>
        </p:spPr>
      </p:cxnSp>
      <p:sp>
        <p:nvSpPr>
          <p:cNvPr id="604" name="Google Shape;604;p29"/>
          <p:cNvSpPr/>
          <p:nvPr/>
        </p:nvSpPr>
        <p:spPr>
          <a:xfrm>
            <a:off x="3567838" y="37673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cxnSp>
        <p:nvCxnSpPr>
          <p:cNvPr id="605" name="Google Shape;605;p29"/>
          <p:cNvCxnSpPr>
            <a:stCxn id="599" idx="4"/>
            <a:endCxn id="604" idx="0"/>
          </p:cNvCxnSpPr>
          <p:nvPr/>
        </p:nvCxnSpPr>
        <p:spPr>
          <a:xfrm>
            <a:off x="3529750" y="3328863"/>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606" name="Google Shape;606;p29"/>
          <p:cNvSpPr/>
          <p:nvPr/>
        </p:nvSpPr>
        <p:spPr>
          <a:xfrm>
            <a:off x="6421963" y="376725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30</a:t>
            </a:r>
            <a:endParaRPr b="1" sz="2000">
              <a:latin typeface="Courier New"/>
              <a:ea typeface="Courier New"/>
              <a:cs typeface="Courier New"/>
              <a:sym typeface="Courier New"/>
            </a:endParaRPr>
          </a:p>
        </p:txBody>
      </p:sp>
      <p:cxnSp>
        <p:nvCxnSpPr>
          <p:cNvPr id="607" name="Google Shape;607;p29"/>
          <p:cNvCxnSpPr>
            <a:stCxn id="608" idx="4"/>
            <a:endCxn id="606" idx="0"/>
          </p:cNvCxnSpPr>
          <p:nvPr/>
        </p:nvCxnSpPr>
        <p:spPr>
          <a:xfrm flipH="1">
            <a:off x="6744800" y="3328863"/>
            <a:ext cx="322800" cy="438300"/>
          </a:xfrm>
          <a:prstGeom prst="straightConnector1">
            <a:avLst/>
          </a:prstGeom>
          <a:noFill/>
          <a:ln cap="flat" cmpd="sng" w="19050">
            <a:solidFill>
              <a:srgbClr val="202729"/>
            </a:solidFill>
            <a:prstDash val="solid"/>
            <a:round/>
            <a:headEnd len="med" w="med" type="none"/>
            <a:tailEnd len="med" w="med" type="triangle"/>
          </a:ln>
        </p:spPr>
      </p:cxnSp>
      <p:sp>
        <p:nvSpPr>
          <p:cNvPr id="609" name="Google Shape;609;p29"/>
          <p:cNvSpPr/>
          <p:nvPr/>
        </p:nvSpPr>
        <p:spPr>
          <a:xfrm>
            <a:off x="7143763" y="3767400"/>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a:t>
            </a:r>
            <a:endParaRPr b="1" sz="2000">
              <a:latin typeface="Courier New"/>
              <a:ea typeface="Courier New"/>
              <a:cs typeface="Courier New"/>
              <a:sym typeface="Courier New"/>
            </a:endParaRPr>
          </a:p>
        </p:txBody>
      </p:sp>
      <p:cxnSp>
        <p:nvCxnSpPr>
          <p:cNvPr id="610" name="Google Shape;610;p29"/>
          <p:cNvCxnSpPr>
            <a:stCxn id="608" idx="4"/>
            <a:endCxn id="609" idx="0"/>
          </p:cNvCxnSpPr>
          <p:nvPr/>
        </p:nvCxnSpPr>
        <p:spPr>
          <a:xfrm>
            <a:off x="7067600" y="3328863"/>
            <a:ext cx="399000" cy="438600"/>
          </a:xfrm>
          <a:prstGeom prst="straightConnector1">
            <a:avLst/>
          </a:prstGeom>
          <a:noFill/>
          <a:ln cap="flat" cmpd="sng" w="19050">
            <a:solidFill>
              <a:srgbClr val="202729"/>
            </a:solidFill>
            <a:prstDash val="solid"/>
            <a:round/>
            <a:headEnd len="med" w="med" type="none"/>
            <a:tailEnd len="med" w="med" type="triangle"/>
          </a:ln>
        </p:spPr>
      </p:cxnSp>
      <p:sp>
        <p:nvSpPr>
          <p:cNvPr id="611" name="Google Shape;611;p29"/>
          <p:cNvSpPr/>
          <p:nvPr/>
        </p:nvSpPr>
        <p:spPr>
          <a:xfrm>
            <a:off x="5650950" y="37674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cxnSp>
        <p:nvCxnSpPr>
          <p:cNvPr id="612" name="Google Shape;612;p29"/>
          <p:cNvCxnSpPr>
            <a:stCxn id="601" idx="4"/>
            <a:endCxn id="611" idx="0"/>
          </p:cNvCxnSpPr>
          <p:nvPr/>
        </p:nvCxnSpPr>
        <p:spPr>
          <a:xfrm>
            <a:off x="5612863" y="3328863"/>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613" name="Google Shape;613;p29"/>
          <p:cNvCxnSpPr>
            <a:stCxn id="586" idx="0"/>
            <a:endCxn id="597" idx="0"/>
          </p:cNvCxnSpPr>
          <p:nvPr/>
        </p:nvCxnSpPr>
        <p:spPr>
          <a:xfrm flipH="1">
            <a:off x="2075025" y="2549475"/>
            <a:ext cx="708300" cy="133800"/>
          </a:xfrm>
          <a:prstGeom prst="straightConnector1">
            <a:avLst/>
          </a:prstGeom>
          <a:noFill/>
          <a:ln cap="flat" cmpd="sng" w="19050">
            <a:solidFill>
              <a:srgbClr val="202729"/>
            </a:solidFill>
            <a:prstDash val="solid"/>
            <a:round/>
            <a:headEnd len="med" w="med" type="none"/>
            <a:tailEnd len="med" w="med" type="triangle"/>
          </a:ln>
        </p:spPr>
      </p:cxnSp>
      <p:cxnSp>
        <p:nvCxnSpPr>
          <p:cNvPr id="614" name="Google Shape;614;p29"/>
          <p:cNvCxnSpPr>
            <a:stCxn id="586" idx="0"/>
            <a:endCxn id="599" idx="0"/>
          </p:cNvCxnSpPr>
          <p:nvPr/>
        </p:nvCxnSpPr>
        <p:spPr>
          <a:xfrm>
            <a:off x="2783325" y="254947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615" name="Google Shape;615;p29"/>
          <p:cNvCxnSpPr>
            <a:stCxn id="589" idx="0"/>
            <a:endCxn id="601" idx="0"/>
          </p:cNvCxnSpPr>
          <p:nvPr/>
        </p:nvCxnSpPr>
        <p:spPr>
          <a:xfrm flipH="1">
            <a:off x="5612850" y="254947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616" name="Google Shape;616;p29"/>
          <p:cNvCxnSpPr>
            <a:stCxn id="589" idx="0"/>
            <a:endCxn id="608" idx="0"/>
          </p:cNvCxnSpPr>
          <p:nvPr/>
        </p:nvCxnSpPr>
        <p:spPr>
          <a:xfrm>
            <a:off x="6359250" y="2549475"/>
            <a:ext cx="708300" cy="133800"/>
          </a:xfrm>
          <a:prstGeom prst="straightConnector1">
            <a:avLst/>
          </a:prstGeom>
          <a:noFill/>
          <a:ln cap="flat" cmpd="sng" w="19050">
            <a:solidFill>
              <a:srgbClr val="202729"/>
            </a:solidFill>
            <a:prstDash val="solid"/>
            <a:round/>
            <a:headEnd len="med" w="med" type="none"/>
            <a:tailEnd len="med" w="med" type="triangle"/>
          </a:ln>
        </p:spPr>
      </p:cxnSp>
      <p:sp>
        <p:nvSpPr>
          <p:cNvPr id="617" name="Google Shape;617;p29"/>
          <p:cNvSpPr txBox="1"/>
          <p:nvPr/>
        </p:nvSpPr>
        <p:spPr>
          <a:xfrm>
            <a:off x="3462038" y="145720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A</a:t>
            </a:r>
            <a:endParaRPr b="1" sz="2000">
              <a:latin typeface="Courier New"/>
              <a:ea typeface="Courier New"/>
              <a:cs typeface="Courier New"/>
              <a:sym typeface="Courier New"/>
            </a:endParaRPr>
          </a:p>
        </p:txBody>
      </p:sp>
      <p:sp>
        <p:nvSpPr>
          <p:cNvPr id="618" name="Google Shape;618;p29"/>
          <p:cNvSpPr txBox="1"/>
          <p:nvPr/>
        </p:nvSpPr>
        <p:spPr>
          <a:xfrm>
            <a:off x="2181213" y="219313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B</a:t>
            </a:r>
            <a:endParaRPr b="1" sz="2000">
              <a:latin typeface="Courier New"/>
              <a:ea typeface="Courier New"/>
              <a:cs typeface="Courier New"/>
              <a:sym typeface="Courier New"/>
            </a:endParaRPr>
          </a:p>
        </p:txBody>
      </p:sp>
      <p:sp>
        <p:nvSpPr>
          <p:cNvPr id="619" name="Google Shape;619;p29"/>
          <p:cNvSpPr txBox="1"/>
          <p:nvPr/>
        </p:nvSpPr>
        <p:spPr>
          <a:xfrm>
            <a:off x="1389313" y="32494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C</a:t>
            </a:r>
            <a:endParaRPr b="1" sz="2000">
              <a:latin typeface="Courier New"/>
              <a:ea typeface="Courier New"/>
              <a:cs typeface="Courier New"/>
              <a:sym typeface="Courier New"/>
            </a:endParaRPr>
          </a:p>
        </p:txBody>
      </p:sp>
      <p:sp>
        <p:nvSpPr>
          <p:cNvPr id="620" name="Google Shape;620;p29"/>
          <p:cNvSpPr txBox="1"/>
          <p:nvPr/>
        </p:nvSpPr>
        <p:spPr>
          <a:xfrm>
            <a:off x="2272925" y="32494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D</a:t>
            </a:r>
            <a:endParaRPr b="1" sz="2000">
              <a:latin typeface="Courier New"/>
              <a:ea typeface="Courier New"/>
              <a:cs typeface="Courier New"/>
              <a:sym typeface="Courier New"/>
            </a:endParaRPr>
          </a:p>
        </p:txBody>
      </p:sp>
      <p:sp>
        <p:nvSpPr>
          <p:cNvPr id="621" name="Google Shape;621;p29"/>
          <p:cNvSpPr txBox="1"/>
          <p:nvPr/>
        </p:nvSpPr>
        <p:spPr>
          <a:xfrm>
            <a:off x="3035575" y="21930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E</a:t>
            </a:r>
            <a:endParaRPr b="1" sz="2000">
              <a:latin typeface="Courier New"/>
              <a:ea typeface="Courier New"/>
              <a:cs typeface="Courier New"/>
              <a:sym typeface="Courier New"/>
            </a:endParaRPr>
          </a:p>
        </p:txBody>
      </p:sp>
      <p:sp>
        <p:nvSpPr>
          <p:cNvPr id="622" name="Google Shape;622;p29"/>
          <p:cNvSpPr txBox="1"/>
          <p:nvPr/>
        </p:nvSpPr>
        <p:spPr>
          <a:xfrm>
            <a:off x="2939425" y="32494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F</a:t>
            </a:r>
            <a:endParaRPr b="1" sz="2000">
              <a:latin typeface="Courier New"/>
              <a:ea typeface="Courier New"/>
              <a:cs typeface="Courier New"/>
              <a:sym typeface="Courier New"/>
            </a:endParaRPr>
          </a:p>
        </p:txBody>
      </p:sp>
      <p:sp>
        <p:nvSpPr>
          <p:cNvPr id="623" name="Google Shape;623;p29"/>
          <p:cNvSpPr txBox="1"/>
          <p:nvPr/>
        </p:nvSpPr>
        <p:spPr>
          <a:xfrm>
            <a:off x="3689550" y="32494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G</a:t>
            </a:r>
            <a:endParaRPr b="1" sz="2000">
              <a:latin typeface="Courier New"/>
              <a:ea typeface="Courier New"/>
              <a:cs typeface="Courier New"/>
              <a:sym typeface="Courier New"/>
            </a:endParaRPr>
          </a:p>
        </p:txBody>
      </p:sp>
      <p:sp>
        <p:nvSpPr>
          <p:cNvPr id="624" name="Google Shape;624;p29"/>
          <p:cNvSpPr txBox="1"/>
          <p:nvPr/>
        </p:nvSpPr>
        <p:spPr>
          <a:xfrm>
            <a:off x="5250025" y="145718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H</a:t>
            </a:r>
            <a:endParaRPr b="1" sz="2000">
              <a:latin typeface="Courier New"/>
              <a:ea typeface="Courier New"/>
              <a:cs typeface="Courier New"/>
              <a:sym typeface="Courier New"/>
            </a:endParaRPr>
          </a:p>
        </p:txBody>
      </p:sp>
      <p:sp>
        <p:nvSpPr>
          <p:cNvPr id="625" name="Google Shape;625;p29"/>
          <p:cNvSpPr txBox="1"/>
          <p:nvPr/>
        </p:nvSpPr>
        <p:spPr>
          <a:xfrm>
            <a:off x="5758500" y="21931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I</a:t>
            </a:r>
            <a:endParaRPr b="1" sz="2000">
              <a:latin typeface="Courier New"/>
              <a:ea typeface="Courier New"/>
              <a:cs typeface="Courier New"/>
              <a:sym typeface="Courier New"/>
            </a:endParaRPr>
          </a:p>
        </p:txBody>
      </p:sp>
      <p:sp>
        <p:nvSpPr>
          <p:cNvPr id="626" name="Google Shape;626;p29"/>
          <p:cNvSpPr txBox="1"/>
          <p:nvPr/>
        </p:nvSpPr>
        <p:spPr>
          <a:xfrm>
            <a:off x="5022550" y="32494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J</a:t>
            </a:r>
            <a:endParaRPr b="1" sz="2000">
              <a:latin typeface="Courier New"/>
              <a:ea typeface="Courier New"/>
              <a:cs typeface="Courier New"/>
              <a:sym typeface="Courier New"/>
            </a:endParaRPr>
          </a:p>
        </p:txBody>
      </p:sp>
      <p:sp>
        <p:nvSpPr>
          <p:cNvPr id="627" name="Google Shape;627;p29"/>
          <p:cNvSpPr txBox="1"/>
          <p:nvPr/>
        </p:nvSpPr>
        <p:spPr>
          <a:xfrm>
            <a:off x="5772675" y="32494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K</a:t>
            </a:r>
            <a:endParaRPr b="1" sz="2000">
              <a:latin typeface="Courier New"/>
              <a:ea typeface="Courier New"/>
              <a:cs typeface="Courier New"/>
              <a:sym typeface="Courier New"/>
            </a:endParaRPr>
          </a:p>
        </p:txBody>
      </p:sp>
      <p:sp>
        <p:nvSpPr>
          <p:cNvPr id="628" name="Google Shape;628;p29"/>
          <p:cNvSpPr txBox="1"/>
          <p:nvPr/>
        </p:nvSpPr>
        <p:spPr>
          <a:xfrm>
            <a:off x="6592225" y="219315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L</a:t>
            </a:r>
            <a:endParaRPr b="1" sz="2000">
              <a:latin typeface="Courier New"/>
              <a:ea typeface="Courier New"/>
              <a:cs typeface="Courier New"/>
              <a:sym typeface="Courier New"/>
            </a:endParaRPr>
          </a:p>
        </p:txBody>
      </p:sp>
      <p:sp>
        <p:nvSpPr>
          <p:cNvPr id="629" name="Google Shape;629;p29"/>
          <p:cNvSpPr txBox="1"/>
          <p:nvPr/>
        </p:nvSpPr>
        <p:spPr>
          <a:xfrm>
            <a:off x="6522800" y="32494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M</a:t>
            </a:r>
            <a:endParaRPr b="1" sz="2000">
              <a:latin typeface="Courier New"/>
              <a:ea typeface="Courier New"/>
              <a:cs typeface="Courier New"/>
              <a:sym typeface="Courier New"/>
            </a:endParaRPr>
          </a:p>
        </p:txBody>
      </p:sp>
      <p:sp>
        <p:nvSpPr>
          <p:cNvPr id="630" name="Google Shape;630;p29"/>
          <p:cNvSpPr txBox="1"/>
          <p:nvPr/>
        </p:nvSpPr>
        <p:spPr>
          <a:xfrm>
            <a:off x="7272925" y="32494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N</a:t>
            </a:r>
            <a:endParaRPr b="1" sz="2000">
              <a:latin typeface="Courier New"/>
              <a:ea typeface="Courier New"/>
              <a:cs typeface="Courier New"/>
              <a:sym typeface="Courier New"/>
            </a:endParaRPr>
          </a:p>
        </p:txBody>
      </p:sp>
      <p:sp>
        <p:nvSpPr>
          <p:cNvPr id="597" name="Google Shape;597;p29"/>
          <p:cNvSpPr/>
          <p:nvPr/>
        </p:nvSpPr>
        <p:spPr>
          <a:xfrm>
            <a:off x="1752250" y="26832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12</a:t>
            </a:r>
            <a:endParaRPr b="1" sz="2000">
              <a:latin typeface="Courier New"/>
              <a:ea typeface="Courier New"/>
              <a:cs typeface="Courier New"/>
              <a:sym typeface="Courier New"/>
            </a:endParaRPr>
          </a:p>
        </p:txBody>
      </p:sp>
      <p:sp>
        <p:nvSpPr>
          <p:cNvPr id="599" name="Google Shape;599;p29"/>
          <p:cNvSpPr/>
          <p:nvPr/>
        </p:nvSpPr>
        <p:spPr>
          <a:xfrm>
            <a:off x="3206950" y="26832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25</a:t>
            </a:r>
            <a:endParaRPr b="1" sz="2000">
              <a:latin typeface="Courier New"/>
              <a:ea typeface="Courier New"/>
              <a:cs typeface="Courier New"/>
              <a:sym typeface="Courier New"/>
            </a:endParaRPr>
          </a:p>
        </p:txBody>
      </p:sp>
      <p:sp>
        <p:nvSpPr>
          <p:cNvPr id="601" name="Google Shape;601;p29"/>
          <p:cNvSpPr/>
          <p:nvPr/>
        </p:nvSpPr>
        <p:spPr>
          <a:xfrm>
            <a:off x="5290063" y="26832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20</a:t>
            </a:r>
            <a:endParaRPr b="1" sz="2000">
              <a:latin typeface="Courier New"/>
              <a:ea typeface="Courier New"/>
              <a:cs typeface="Courier New"/>
              <a:sym typeface="Courier New"/>
            </a:endParaRPr>
          </a:p>
        </p:txBody>
      </p:sp>
      <p:sp>
        <p:nvSpPr>
          <p:cNvPr id="608" name="Google Shape;608;p29"/>
          <p:cNvSpPr/>
          <p:nvPr/>
        </p:nvSpPr>
        <p:spPr>
          <a:xfrm>
            <a:off x="6744800" y="26832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a:latin typeface="Courier New"/>
                <a:ea typeface="Courier New"/>
                <a:cs typeface="Courier New"/>
                <a:sym typeface="Courier New"/>
              </a:rPr>
              <a:t>16.5</a:t>
            </a:r>
            <a:endParaRPr b="1">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30"/>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Expectiminimax</a:t>
            </a:r>
            <a:endParaRPr>
              <a:solidFill>
                <a:schemeClr val="dk2"/>
              </a:solidFill>
              <a:latin typeface="Times New Roman"/>
              <a:ea typeface="Times New Roman"/>
              <a:cs typeface="Times New Roman"/>
              <a:sym typeface="Times New Roman"/>
            </a:endParaRPr>
          </a:p>
        </p:txBody>
      </p:sp>
      <p:sp>
        <p:nvSpPr>
          <p:cNvPr id="636" name="Google Shape;636;p30"/>
          <p:cNvSpPr/>
          <p:nvPr/>
        </p:nvSpPr>
        <p:spPr>
          <a:xfrm>
            <a:off x="4198088" y="1137575"/>
            <a:ext cx="746400" cy="645600"/>
          </a:xfrm>
          <a:prstGeom prst="triangle">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sz="2000">
                <a:latin typeface="Courier New"/>
                <a:ea typeface="Courier New"/>
                <a:cs typeface="Courier New"/>
                <a:sym typeface="Courier New"/>
              </a:rPr>
              <a:t>12</a:t>
            </a:r>
            <a:endParaRPr b="1" sz="2000">
              <a:latin typeface="Courier New"/>
              <a:ea typeface="Courier New"/>
              <a:cs typeface="Courier New"/>
              <a:sym typeface="Courier New"/>
            </a:endParaRPr>
          </a:p>
        </p:txBody>
      </p:sp>
      <p:grpSp>
        <p:nvGrpSpPr>
          <p:cNvPr id="637" name="Google Shape;637;p30"/>
          <p:cNvGrpSpPr/>
          <p:nvPr/>
        </p:nvGrpSpPr>
        <p:grpSpPr>
          <a:xfrm>
            <a:off x="2410125" y="1903875"/>
            <a:ext cx="746400" cy="645600"/>
            <a:chOff x="7295600" y="1663050"/>
            <a:chExt cx="746400" cy="645600"/>
          </a:xfrm>
        </p:grpSpPr>
        <p:sp>
          <p:nvSpPr>
            <p:cNvPr id="638" name="Google Shape;638;p30"/>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639" name="Google Shape;639;p30"/>
            <p:cNvSpPr txBox="1"/>
            <p:nvPr/>
          </p:nvSpPr>
          <p:spPr>
            <a:xfrm>
              <a:off x="7413950" y="1663050"/>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12</a:t>
              </a:r>
              <a:endParaRPr b="1" sz="2000">
                <a:latin typeface="Courier New"/>
                <a:ea typeface="Courier New"/>
                <a:cs typeface="Courier New"/>
                <a:sym typeface="Courier New"/>
              </a:endParaRPr>
            </a:p>
          </p:txBody>
        </p:sp>
      </p:grpSp>
      <p:grpSp>
        <p:nvGrpSpPr>
          <p:cNvPr id="640" name="Google Shape;640;p30"/>
          <p:cNvGrpSpPr/>
          <p:nvPr/>
        </p:nvGrpSpPr>
        <p:grpSpPr>
          <a:xfrm>
            <a:off x="5986050" y="1903850"/>
            <a:ext cx="746400" cy="645625"/>
            <a:chOff x="7295600" y="1663025"/>
            <a:chExt cx="746400" cy="645625"/>
          </a:xfrm>
        </p:grpSpPr>
        <p:sp>
          <p:nvSpPr>
            <p:cNvPr id="641" name="Google Shape;641;p30"/>
            <p:cNvSpPr/>
            <p:nvPr/>
          </p:nvSpPr>
          <p:spPr>
            <a:xfrm rot="10800000">
              <a:off x="7295600" y="1663050"/>
              <a:ext cx="746400" cy="645600"/>
            </a:xfrm>
            <a:prstGeom prst="triangle">
              <a:avLst>
                <a:gd fmla="val 50000" name="adj"/>
              </a:avLst>
            </a:prstGeom>
            <a:solidFill>
              <a:srgbClr val="F4CCCC"/>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None/>
              </a:pPr>
              <a:r>
                <a:t/>
              </a:r>
              <a:endParaRPr b="1" sz="2000">
                <a:latin typeface="Courier New"/>
                <a:ea typeface="Courier New"/>
                <a:cs typeface="Courier New"/>
                <a:sym typeface="Courier New"/>
              </a:endParaRPr>
            </a:p>
          </p:txBody>
        </p:sp>
        <p:sp>
          <p:nvSpPr>
            <p:cNvPr id="642" name="Google Shape;642;p30"/>
            <p:cNvSpPr txBox="1"/>
            <p:nvPr/>
          </p:nvSpPr>
          <p:spPr>
            <a:xfrm>
              <a:off x="7413950" y="1663025"/>
              <a:ext cx="509700" cy="316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10</a:t>
              </a:r>
              <a:endParaRPr b="1" sz="2000">
                <a:latin typeface="Courier New"/>
                <a:ea typeface="Courier New"/>
                <a:cs typeface="Courier New"/>
                <a:sym typeface="Courier New"/>
              </a:endParaRPr>
            </a:p>
          </p:txBody>
        </p:sp>
      </p:grpSp>
      <p:cxnSp>
        <p:nvCxnSpPr>
          <p:cNvPr id="643" name="Google Shape;643;p30"/>
          <p:cNvCxnSpPr>
            <a:stCxn id="636" idx="3"/>
            <a:endCxn id="639" idx="0"/>
          </p:cNvCxnSpPr>
          <p:nvPr/>
        </p:nvCxnSpPr>
        <p:spPr>
          <a:xfrm flipH="1">
            <a:off x="2783288" y="1783175"/>
            <a:ext cx="1788000" cy="120600"/>
          </a:xfrm>
          <a:prstGeom prst="straightConnector1">
            <a:avLst/>
          </a:prstGeom>
          <a:noFill/>
          <a:ln cap="flat" cmpd="sng" w="28575">
            <a:solidFill>
              <a:schemeClr val="accent5"/>
            </a:solidFill>
            <a:prstDash val="solid"/>
            <a:round/>
            <a:headEnd len="med" w="med" type="none"/>
            <a:tailEnd len="med" w="med" type="triangle"/>
          </a:ln>
        </p:spPr>
      </p:cxnSp>
      <p:cxnSp>
        <p:nvCxnSpPr>
          <p:cNvPr id="644" name="Google Shape;644;p30"/>
          <p:cNvCxnSpPr>
            <a:stCxn id="636" idx="3"/>
            <a:endCxn id="642" idx="0"/>
          </p:cNvCxnSpPr>
          <p:nvPr/>
        </p:nvCxnSpPr>
        <p:spPr>
          <a:xfrm>
            <a:off x="4571288" y="1783175"/>
            <a:ext cx="1788000" cy="120600"/>
          </a:xfrm>
          <a:prstGeom prst="straightConnector1">
            <a:avLst/>
          </a:prstGeom>
          <a:noFill/>
          <a:ln cap="flat" cmpd="sng" w="19050">
            <a:solidFill>
              <a:schemeClr val="dk1"/>
            </a:solidFill>
            <a:prstDash val="solid"/>
            <a:round/>
            <a:headEnd len="med" w="med" type="none"/>
            <a:tailEnd len="med" w="med" type="triangle"/>
          </a:ln>
        </p:spPr>
      </p:cxnSp>
      <p:sp>
        <p:nvSpPr>
          <p:cNvPr id="645" name="Google Shape;645;p30"/>
          <p:cNvSpPr/>
          <p:nvPr/>
        </p:nvSpPr>
        <p:spPr>
          <a:xfrm>
            <a:off x="2073650" y="37674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9</a:t>
            </a:r>
            <a:endParaRPr b="1" sz="2000">
              <a:latin typeface="Courier New"/>
              <a:ea typeface="Courier New"/>
              <a:cs typeface="Courier New"/>
              <a:sym typeface="Courier New"/>
            </a:endParaRPr>
          </a:p>
        </p:txBody>
      </p:sp>
      <p:sp>
        <p:nvSpPr>
          <p:cNvPr id="646" name="Google Shape;646;p30"/>
          <p:cNvSpPr/>
          <p:nvPr/>
        </p:nvSpPr>
        <p:spPr>
          <a:xfrm>
            <a:off x="2846038" y="37673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Courier New"/>
                <a:ea typeface="Courier New"/>
                <a:cs typeface="Courier New"/>
                <a:sym typeface="Courier New"/>
              </a:rPr>
              <a:t>50</a:t>
            </a:r>
            <a:endParaRPr b="1" sz="1900">
              <a:latin typeface="Courier New"/>
              <a:ea typeface="Courier New"/>
              <a:cs typeface="Courier New"/>
              <a:sym typeface="Courier New"/>
            </a:endParaRPr>
          </a:p>
        </p:txBody>
      </p:sp>
      <p:sp>
        <p:nvSpPr>
          <p:cNvPr id="647" name="Google Shape;647;p30"/>
          <p:cNvSpPr/>
          <p:nvPr/>
        </p:nvSpPr>
        <p:spPr>
          <a:xfrm>
            <a:off x="4929150" y="37674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1</a:t>
            </a: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cxnSp>
        <p:nvCxnSpPr>
          <p:cNvPr id="648" name="Google Shape;648;p30"/>
          <p:cNvCxnSpPr>
            <a:stCxn id="649" idx="4"/>
            <a:endCxn id="645" idx="0"/>
          </p:cNvCxnSpPr>
          <p:nvPr/>
        </p:nvCxnSpPr>
        <p:spPr>
          <a:xfrm>
            <a:off x="2075050" y="3328863"/>
            <a:ext cx="321300" cy="438600"/>
          </a:xfrm>
          <a:prstGeom prst="straightConnector1">
            <a:avLst/>
          </a:prstGeom>
          <a:noFill/>
          <a:ln cap="flat" cmpd="sng" w="19050">
            <a:solidFill>
              <a:srgbClr val="202729"/>
            </a:solidFill>
            <a:prstDash val="solid"/>
            <a:round/>
            <a:headEnd len="med" w="med" type="none"/>
            <a:tailEnd len="med" w="med" type="triangle"/>
          </a:ln>
        </p:spPr>
      </p:cxnSp>
      <p:cxnSp>
        <p:nvCxnSpPr>
          <p:cNvPr id="650" name="Google Shape;650;p30"/>
          <p:cNvCxnSpPr>
            <a:stCxn id="651" idx="4"/>
            <a:endCxn id="646" idx="0"/>
          </p:cNvCxnSpPr>
          <p:nvPr/>
        </p:nvCxnSpPr>
        <p:spPr>
          <a:xfrm flipH="1">
            <a:off x="3168850" y="3328863"/>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652" name="Google Shape;652;p30"/>
          <p:cNvCxnSpPr>
            <a:stCxn id="653" idx="4"/>
            <a:endCxn id="647" idx="0"/>
          </p:cNvCxnSpPr>
          <p:nvPr/>
        </p:nvCxnSpPr>
        <p:spPr>
          <a:xfrm flipH="1">
            <a:off x="5251963" y="3328863"/>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654" name="Google Shape;654;p30"/>
          <p:cNvSpPr/>
          <p:nvPr/>
        </p:nvSpPr>
        <p:spPr>
          <a:xfrm>
            <a:off x="1354625" y="37674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15</a:t>
            </a:r>
            <a:endParaRPr b="1" sz="2000">
              <a:latin typeface="Courier New"/>
              <a:ea typeface="Courier New"/>
              <a:cs typeface="Courier New"/>
              <a:sym typeface="Courier New"/>
            </a:endParaRPr>
          </a:p>
        </p:txBody>
      </p:sp>
      <p:cxnSp>
        <p:nvCxnSpPr>
          <p:cNvPr id="655" name="Google Shape;655;p30"/>
          <p:cNvCxnSpPr>
            <a:stCxn id="649" idx="4"/>
            <a:endCxn id="654" idx="0"/>
          </p:cNvCxnSpPr>
          <p:nvPr/>
        </p:nvCxnSpPr>
        <p:spPr>
          <a:xfrm flipH="1">
            <a:off x="1677550" y="3328863"/>
            <a:ext cx="397500" cy="438600"/>
          </a:xfrm>
          <a:prstGeom prst="straightConnector1">
            <a:avLst/>
          </a:prstGeom>
          <a:noFill/>
          <a:ln cap="flat" cmpd="sng" w="19050">
            <a:solidFill>
              <a:srgbClr val="202729"/>
            </a:solidFill>
            <a:prstDash val="solid"/>
            <a:round/>
            <a:headEnd len="med" w="med" type="none"/>
            <a:tailEnd len="med" w="med" type="triangle"/>
          </a:ln>
        </p:spPr>
      </p:cxnSp>
      <p:sp>
        <p:nvSpPr>
          <p:cNvPr id="656" name="Google Shape;656;p30"/>
          <p:cNvSpPr/>
          <p:nvPr/>
        </p:nvSpPr>
        <p:spPr>
          <a:xfrm>
            <a:off x="3567838" y="376732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cxnSp>
        <p:nvCxnSpPr>
          <p:cNvPr id="657" name="Google Shape;657;p30"/>
          <p:cNvCxnSpPr>
            <a:stCxn id="651" idx="4"/>
            <a:endCxn id="656" idx="0"/>
          </p:cNvCxnSpPr>
          <p:nvPr/>
        </p:nvCxnSpPr>
        <p:spPr>
          <a:xfrm>
            <a:off x="3529750" y="3328863"/>
            <a:ext cx="360900" cy="438600"/>
          </a:xfrm>
          <a:prstGeom prst="straightConnector1">
            <a:avLst/>
          </a:prstGeom>
          <a:noFill/>
          <a:ln cap="flat" cmpd="sng" w="19050">
            <a:solidFill>
              <a:srgbClr val="202729"/>
            </a:solidFill>
            <a:prstDash val="solid"/>
            <a:round/>
            <a:headEnd len="med" w="med" type="none"/>
            <a:tailEnd len="med" w="med" type="triangle"/>
          </a:ln>
        </p:spPr>
      </p:cxnSp>
      <p:sp>
        <p:nvSpPr>
          <p:cNvPr id="658" name="Google Shape;658;p30"/>
          <p:cNvSpPr/>
          <p:nvPr/>
        </p:nvSpPr>
        <p:spPr>
          <a:xfrm>
            <a:off x="6421963" y="3767250"/>
            <a:ext cx="645600" cy="645600"/>
          </a:xfrm>
          <a:prstGeom prst="rect">
            <a:avLst/>
          </a:prstGeom>
          <a:solidFill>
            <a:srgbClr val="D9D2E9"/>
          </a:solidFill>
          <a:ln cap="flat" cmpd="sng" w="19050">
            <a:solidFill>
              <a:srgbClr val="9900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30</a:t>
            </a:r>
            <a:endParaRPr b="1" sz="2000">
              <a:latin typeface="Courier New"/>
              <a:ea typeface="Courier New"/>
              <a:cs typeface="Courier New"/>
              <a:sym typeface="Courier New"/>
            </a:endParaRPr>
          </a:p>
        </p:txBody>
      </p:sp>
      <p:cxnSp>
        <p:nvCxnSpPr>
          <p:cNvPr id="659" name="Google Shape;659;p30"/>
          <p:cNvCxnSpPr>
            <a:stCxn id="660" idx="4"/>
            <a:endCxn id="658" idx="0"/>
          </p:cNvCxnSpPr>
          <p:nvPr/>
        </p:nvCxnSpPr>
        <p:spPr>
          <a:xfrm flipH="1">
            <a:off x="6744800" y="3328863"/>
            <a:ext cx="322800" cy="438300"/>
          </a:xfrm>
          <a:prstGeom prst="straightConnector1">
            <a:avLst/>
          </a:prstGeom>
          <a:noFill/>
          <a:ln cap="flat" cmpd="sng" w="19050">
            <a:solidFill>
              <a:srgbClr val="202729"/>
            </a:solidFill>
            <a:prstDash val="dot"/>
            <a:round/>
            <a:headEnd len="med" w="med" type="none"/>
            <a:tailEnd len="med" w="med" type="triangle"/>
          </a:ln>
        </p:spPr>
      </p:cxnSp>
      <p:sp>
        <p:nvSpPr>
          <p:cNvPr id="661" name="Google Shape;661;p30"/>
          <p:cNvSpPr/>
          <p:nvPr/>
        </p:nvSpPr>
        <p:spPr>
          <a:xfrm>
            <a:off x="7143763" y="3767400"/>
            <a:ext cx="645600" cy="645600"/>
          </a:xfrm>
          <a:prstGeom prst="rect">
            <a:avLst/>
          </a:prstGeom>
          <a:solidFill>
            <a:srgbClr val="D9D2E9"/>
          </a:solidFill>
          <a:ln cap="flat" cmpd="sng" w="19050">
            <a:solidFill>
              <a:srgbClr val="9900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3</a:t>
            </a:r>
            <a:endParaRPr b="1" sz="2000">
              <a:latin typeface="Courier New"/>
              <a:ea typeface="Courier New"/>
              <a:cs typeface="Courier New"/>
              <a:sym typeface="Courier New"/>
            </a:endParaRPr>
          </a:p>
        </p:txBody>
      </p:sp>
      <p:cxnSp>
        <p:nvCxnSpPr>
          <p:cNvPr id="662" name="Google Shape;662;p30"/>
          <p:cNvCxnSpPr>
            <a:stCxn id="660" idx="4"/>
            <a:endCxn id="661" idx="0"/>
          </p:cNvCxnSpPr>
          <p:nvPr/>
        </p:nvCxnSpPr>
        <p:spPr>
          <a:xfrm>
            <a:off x="7067600" y="3328863"/>
            <a:ext cx="399000" cy="438600"/>
          </a:xfrm>
          <a:prstGeom prst="straightConnector1">
            <a:avLst/>
          </a:prstGeom>
          <a:noFill/>
          <a:ln cap="flat" cmpd="sng" w="19050">
            <a:solidFill>
              <a:srgbClr val="202729"/>
            </a:solidFill>
            <a:prstDash val="dot"/>
            <a:round/>
            <a:headEnd len="med" w="med" type="none"/>
            <a:tailEnd len="med" w="med" type="triangle"/>
          </a:ln>
        </p:spPr>
      </p:cxnSp>
      <p:sp>
        <p:nvSpPr>
          <p:cNvPr id="663" name="Google Shape;663;p30"/>
          <p:cNvSpPr/>
          <p:nvPr/>
        </p:nvSpPr>
        <p:spPr>
          <a:xfrm>
            <a:off x="5650950" y="3767475"/>
            <a:ext cx="645600" cy="645600"/>
          </a:xfrm>
          <a:prstGeom prst="rect">
            <a:avLst/>
          </a:prstGeom>
          <a:solidFill>
            <a:srgbClr val="D9D2E9"/>
          </a:solid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1</a:t>
            </a: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cxnSp>
        <p:nvCxnSpPr>
          <p:cNvPr id="664" name="Google Shape;664;p30"/>
          <p:cNvCxnSpPr>
            <a:stCxn id="653" idx="4"/>
            <a:endCxn id="663" idx="0"/>
          </p:cNvCxnSpPr>
          <p:nvPr/>
        </p:nvCxnSpPr>
        <p:spPr>
          <a:xfrm>
            <a:off x="5612863" y="3328863"/>
            <a:ext cx="360900" cy="438600"/>
          </a:xfrm>
          <a:prstGeom prst="straightConnector1">
            <a:avLst/>
          </a:prstGeom>
          <a:noFill/>
          <a:ln cap="flat" cmpd="sng" w="19050">
            <a:solidFill>
              <a:srgbClr val="202729"/>
            </a:solidFill>
            <a:prstDash val="solid"/>
            <a:round/>
            <a:headEnd len="med" w="med" type="none"/>
            <a:tailEnd len="med" w="med" type="triangle"/>
          </a:ln>
        </p:spPr>
      </p:cxnSp>
      <p:cxnSp>
        <p:nvCxnSpPr>
          <p:cNvPr id="665" name="Google Shape;665;p30"/>
          <p:cNvCxnSpPr>
            <a:stCxn id="638" idx="0"/>
            <a:endCxn id="649" idx="0"/>
          </p:cNvCxnSpPr>
          <p:nvPr/>
        </p:nvCxnSpPr>
        <p:spPr>
          <a:xfrm flipH="1">
            <a:off x="2075025" y="2549475"/>
            <a:ext cx="708300" cy="133800"/>
          </a:xfrm>
          <a:prstGeom prst="straightConnector1">
            <a:avLst/>
          </a:prstGeom>
          <a:noFill/>
          <a:ln cap="flat" cmpd="sng" w="19050">
            <a:solidFill>
              <a:srgbClr val="202729"/>
            </a:solidFill>
            <a:prstDash val="solid"/>
            <a:round/>
            <a:headEnd len="med" w="med" type="none"/>
            <a:tailEnd len="med" w="med" type="triangle"/>
          </a:ln>
        </p:spPr>
      </p:cxnSp>
      <p:cxnSp>
        <p:nvCxnSpPr>
          <p:cNvPr id="666" name="Google Shape;666;p30"/>
          <p:cNvCxnSpPr>
            <a:stCxn id="638" idx="0"/>
            <a:endCxn id="651" idx="0"/>
          </p:cNvCxnSpPr>
          <p:nvPr/>
        </p:nvCxnSpPr>
        <p:spPr>
          <a:xfrm>
            <a:off x="2783325" y="254947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667" name="Google Shape;667;p30"/>
          <p:cNvCxnSpPr>
            <a:stCxn id="641" idx="0"/>
            <a:endCxn id="653" idx="0"/>
          </p:cNvCxnSpPr>
          <p:nvPr/>
        </p:nvCxnSpPr>
        <p:spPr>
          <a:xfrm flipH="1">
            <a:off x="5612850" y="2549475"/>
            <a:ext cx="746400" cy="133800"/>
          </a:xfrm>
          <a:prstGeom prst="straightConnector1">
            <a:avLst/>
          </a:prstGeom>
          <a:noFill/>
          <a:ln cap="flat" cmpd="sng" w="19050">
            <a:solidFill>
              <a:srgbClr val="202729"/>
            </a:solidFill>
            <a:prstDash val="solid"/>
            <a:round/>
            <a:headEnd len="med" w="med" type="none"/>
            <a:tailEnd len="med" w="med" type="triangle"/>
          </a:ln>
        </p:spPr>
      </p:cxnSp>
      <p:cxnSp>
        <p:nvCxnSpPr>
          <p:cNvPr id="668" name="Google Shape;668;p30"/>
          <p:cNvCxnSpPr>
            <a:stCxn id="641" idx="0"/>
            <a:endCxn id="660" idx="0"/>
          </p:cNvCxnSpPr>
          <p:nvPr/>
        </p:nvCxnSpPr>
        <p:spPr>
          <a:xfrm>
            <a:off x="6359250" y="2549475"/>
            <a:ext cx="708300" cy="133800"/>
          </a:xfrm>
          <a:prstGeom prst="straightConnector1">
            <a:avLst/>
          </a:prstGeom>
          <a:noFill/>
          <a:ln cap="flat" cmpd="sng" w="19050">
            <a:solidFill>
              <a:srgbClr val="202729"/>
            </a:solidFill>
            <a:prstDash val="dot"/>
            <a:round/>
            <a:headEnd len="med" w="med" type="none"/>
            <a:tailEnd len="med" w="med" type="triangle"/>
          </a:ln>
        </p:spPr>
      </p:cxnSp>
      <p:sp>
        <p:nvSpPr>
          <p:cNvPr id="669" name="Google Shape;669;p30"/>
          <p:cNvSpPr txBox="1"/>
          <p:nvPr/>
        </p:nvSpPr>
        <p:spPr>
          <a:xfrm>
            <a:off x="3462038" y="145720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A</a:t>
            </a:r>
            <a:endParaRPr b="1" sz="2000">
              <a:latin typeface="Courier New"/>
              <a:ea typeface="Courier New"/>
              <a:cs typeface="Courier New"/>
              <a:sym typeface="Courier New"/>
            </a:endParaRPr>
          </a:p>
        </p:txBody>
      </p:sp>
      <p:sp>
        <p:nvSpPr>
          <p:cNvPr id="670" name="Google Shape;670;p30"/>
          <p:cNvSpPr txBox="1"/>
          <p:nvPr/>
        </p:nvSpPr>
        <p:spPr>
          <a:xfrm>
            <a:off x="2181213" y="219313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B</a:t>
            </a:r>
            <a:endParaRPr b="1" sz="2000">
              <a:latin typeface="Courier New"/>
              <a:ea typeface="Courier New"/>
              <a:cs typeface="Courier New"/>
              <a:sym typeface="Courier New"/>
            </a:endParaRPr>
          </a:p>
        </p:txBody>
      </p:sp>
      <p:sp>
        <p:nvSpPr>
          <p:cNvPr id="671" name="Google Shape;671;p30"/>
          <p:cNvSpPr txBox="1"/>
          <p:nvPr/>
        </p:nvSpPr>
        <p:spPr>
          <a:xfrm>
            <a:off x="1389313" y="32494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C</a:t>
            </a:r>
            <a:endParaRPr b="1" sz="2000">
              <a:latin typeface="Courier New"/>
              <a:ea typeface="Courier New"/>
              <a:cs typeface="Courier New"/>
              <a:sym typeface="Courier New"/>
            </a:endParaRPr>
          </a:p>
        </p:txBody>
      </p:sp>
      <p:sp>
        <p:nvSpPr>
          <p:cNvPr id="672" name="Google Shape;672;p30"/>
          <p:cNvSpPr txBox="1"/>
          <p:nvPr/>
        </p:nvSpPr>
        <p:spPr>
          <a:xfrm>
            <a:off x="2272925" y="32494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D</a:t>
            </a:r>
            <a:endParaRPr b="1" sz="2000">
              <a:latin typeface="Courier New"/>
              <a:ea typeface="Courier New"/>
              <a:cs typeface="Courier New"/>
              <a:sym typeface="Courier New"/>
            </a:endParaRPr>
          </a:p>
        </p:txBody>
      </p:sp>
      <p:sp>
        <p:nvSpPr>
          <p:cNvPr id="673" name="Google Shape;673;p30"/>
          <p:cNvSpPr txBox="1"/>
          <p:nvPr/>
        </p:nvSpPr>
        <p:spPr>
          <a:xfrm>
            <a:off x="3035575" y="219306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E</a:t>
            </a:r>
            <a:endParaRPr b="1" sz="2000">
              <a:latin typeface="Courier New"/>
              <a:ea typeface="Courier New"/>
              <a:cs typeface="Courier New"/>
              <a:sym typeface="Courier New"/>
            </a:endParaRPr>
          </a:p>
        </p:txBody>
      </p:sp>
      <p:sp>
        <p:nvSpPr>
          <p:cNvPr id="674" name="Google Shape;674;p30"/>
          <p:cNvSpPr txBox="1"/>
          <p:nvPr/>
        </p:nvSpPr>
        <p:spPr>
          <a:xfrm>
            <a:off x="2939425" y="32494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F</a:t>
            </a:r>
            <a:endParaRPr b="1" sz="2000">
              <a:latin typeface="Courier New"/>
              <a:ea typeface="Courier New"/>
              <a:cs typeface="Courier New"/>
              <a:sym typeface="Courier New"/>
            </a:endParaRPr>
          </a:p>
        </p:txBody>
      </p:sp>
      <p:sp>
        <p:nvSpPr>
          <p:cNvPr id="675" name="Google Shape;675;p30"/>
          <p:cNvSpPr txBox="1"/>
          <p:nvPr/>
        </p:nvSpPr>
        <p:spPr>
          <a:xfrm>
            <a:off x="3689550" y="3249413"/>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G</a:t>
            </a:r>
            <a:endParaRPr b="1" sz="2000">
              <a:latin typeface="Courier New"/>
              <a:ea typeface="Courier New"/>
              <a:cs typeface="Courier New"/>
              <a:sym typeface="Courier New"/>
            </a:endParaRPr>
          </a:p>
        </p:txBody>
      </p:sp>
      <p:sp>
        <p:nvSpPr>
          <p:cNvPr id="676" name="Google Shape;676;p30"/>
          <p:cNvSpPr txBox="1"/>
          <p:nvPr/>
        </p:nvSpPr>
        <p:spPr>
          <a:xfrm>
            <a:off x="5250025" y="1457188"/>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H</a:t>
            </a:r>
            <a:endParaRPr b="1" sz="2000">
              <a:latin typeface="Courier New"/>
              <a:ea typeface="Courier New"/>
              <a:cs typeface="Courier New"/>
              <a:sym typeface="Courier New"/>
            </a:endParaRPr>
          </a:p>
        </p:txBody>
      </p:sp>
      <p:sp>
        <p:nvSpPr>
          <p:cNvPr id="677" name="Google Shape;677;p30"/>
          <p:cNvSpPr txBox="1"/>
          <p:nvPr/>
        </p:nvSpPr>
        <p:spPr>
          <a:xfrm>
            <a:off x="5758500" y="21931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I</a:t>
            </a:r>
            <a:endParaRPr b="1" sz="2000">
              <a:latin typeface="Courier New"/>
              <a:ea typeface="Courier New"/>
              <a:cs typeface="Courier New"/>
              <a:sym typeface="Courier New"/>
            </a:endParaRPr>
          </a:p>
        </p:txBody>
      </p:sp>
      <p:sp>
        <p:nvSpPr>
          <p:cNvPr id="678" name="Google Shape;678;p30"/>
          <p:cNvSpPr txBox="1"/>
          <p:nvPr/>
        </p:nvSpPr>
        <p:spPr>
          <a:xfrm>
            <a:off x="5022550" y="32494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J</a:t>
            </a:r>
            <a:endParaRPr b="1" sz="2000">
              <a:latin typeface="Courier New"/>
              <a:ea typeface="Courier New"/>
              <a:cs typeface="Courier New"/>
              <a:sym typeface="Courier New"/>
            </a:endParaRPr>
          </a:p>
        </p:txBody>
      </p:sp>
      <p:sp>
        <p:nvSpPr>
          <p:cNvPr id="679" name="Google Shape;679;p30"/>
          <p:cNvSpPr txBox="1"/>
          <p:nvPr/>
        </p:nvSpPr>
        <p:spPr>
          <a:xfrm>
            <a:off x="5772675" y="32494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K</a:t>
            </a:r>
            <a:endParaRPr b="1" sz="2000">
              <a:latin typeface="Courier New"/>
              <a:ea typeface="Courier New"/>
              <a:cs typeface="Courier New"/>
              <a:sym typeface="Courier New"/>
            </a:endParaRPr>
          </a:p>
        </p:txBody>
      </p:sp>
      <p:sp>
        <p:nvSpPr>
          <p:cNvPr id="680" name="Google Shape;680;p30"/>
          <p:cNvSpPr txBox="1"/>
          <p:nvPr/>
        </p:nvSpPr>
        <p:spPr>
          <a:xfrm>
            <a:off x="6592225" y="2193150"/>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L</a:t>
            </a:r>
            <a:endParaRPr b="1" sz="2000">
              <a:latin typeface="Courier New"/>
              <a:ea typeface="Courier New"/>
              <a:cs typeface="Courier New"/>
              <a:sym typeface="Courier New"/>
            </a:endParaRPr>
          </a:p>
        </p:txBody>
      </p:sp>
      <p:sp>
        <p:nvSpPr>
          <p:cNvPr id="681" name="Google Shape;681;p30"/>
          <p:cNvSpPr txBox="1"/>
          <p:nvPr/>
        </p:nvSpPr>
        <p:spPr>
          <a:xfrm>
            <a:off x="6522800" y="32494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M</a:t>
            </a:r>
            <a:endParaRPr b="1" sz="2000">
              <a:latin typeface="Courier New"/>
              <a:ea typeface="Courier New"/>
              <a:cs typeface="Courier New"/>
              <a:sym typeface="Courier New"/>
            </a:endParaRPr>
          </a:p>
        </p:txBody>
      </p:sp>
      <p:sp>
        <p:nvSpPr>
          <p:cNvPr id="682" name="Google Shape;682;p30"/>
          <p:cNvSpPr txBox="1"/>
          <p:nvPr/>
        </p:nvSpPr>
        <p:spPr>
          <a:xfrm>
            <a:off x="7272925" y="3249425"/>
            <a:ext cx="430500" cy="3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Courier New"/>
                <a:ea typeface="Courier New"/>
                <a:cs typeface="Courier New"/>
                <a:sym typeface="Courier New"/>
              </a:rPr>
              <a:t>N</a:t>
            </a:r>
            <a:endParaRPr b="1" sz="2000">
              <a:latin typeface="Courier New"/>
              <a:ea typeface="Courier New"/>
              <a:cs typeface="Courier New"/>
              <a:sym typeface="Courier New"/>
            </a:endParaRPr>
          </a:p>
        </p:txBody>
      </p:sp>
      <p:sp>
        <p:nvSpPr>
          <p:cNvPr id="649" name="Google Shape;649;p30"/>
          <p:cNvSpPr/>
          <p:nvPr/>
        </p:nvSpPr>
        <p:spPr>
          <a:xfrm>
            <a:off x="1752250" y="26832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12</a:t>
            </a:r>
            <a:endParaRPr b="1" sz="2000">
              <a:latin typeface="Courier New"/>
              <a:ea typeface="Courier New"/>
              <a:cs typeface="Courier New"/>
              <a:sym typeface="Courier New"/>
            </a:endParaRPr>
          </a:p>
        </p:txBody>
      </p:sp>
      <p:sp>
        <p:nvSpPr>
          <p:cNvPr id="651" name="Google Shape;651;p30"/>
          <p:cNvSpPr/>
          <p:nvPr/>
        </p:nvSpPr>
        <p:spPr>
          <a:xfrm>
            <a:off x="3206950" y="26832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25</a:t>
            </a:r>
            <a:endParaRPr b="1" sz="2000">
              <a:latin typeface="Courier New"/>
              <a:ea typeface="Courier New"/>
              <a:cs typeface="Courier New"/>
              <a:sym typeface="Courier New"/>
            </a:endParaRPr>
          </a:p>
        </p:txBody>
      </p:sp>
      <p:sp>
        <p:nvSpPr>
          <p:cNvPr id="653" name="Google Shape;653;p30"/>
          <p:cNvSpPr/>
          <p:nvPr/>
        </p:nvSpPr>
        <p:spPr>
          <a:xfrm>
            <a:off x="5290063" y="2683263"/>
            <a:ext cx="645600" cy="6456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2000">
                <a:latin typeface="Courier New"/>
                <a:ea typeface="Courier New"/>
                <a:cs typeface="Courier New"/>
                <a:sym typeface="Courier New"/>
              </a:rPr>
              <a:t>1</a:t>
            </a:r>
            <a:r>
              <a:rPr b="1" lang="en" sz="2000">
                <a:latin typeface="Courier New"/>
                <a:ea typeface="Courier New"/>
                <a:cs typeface="Courier New"/>
                <a:sym typeface="Courier New"/>
              </a:rPr>
              <a:t>0</a:t>
            </a:r>
            <a:endParaRPr b="1" sz="2000">
              <a:latin typeface="Courier New"/>
              <a:ea typeface="Courier New"/>
              <a:cs typeface="Courier New"/>
              <a:sym typeface="Courier New"/>
            </a:endParaRPr>
          </a:p>
        </p:txBody>
      </p:sp>
      <p:sp>
        <p:nvSpPr>
          <p:cNvPr id="660" name="Google Shape;660;p30"/>
          <p:cNvSpPr/>
          <p:nvPr/>
        </p:nvSpPr>
        <p:spPr>
          <a:xfrm>
            <a:off x="6744800" y="2683263"/>
            <a:ext cx="645600" cy="645600"/>
          </a:xfrm>
          <a:prstGeom prst="ellipse">
            <a:avLst/>
          </a:prstGeom>
          <a:solidFill>
            <a:srgbClr val="D9EAD3"/>
          </a:solidFill>
          <a:ln cap="flat" cmpd="sng" w="19050">
            <a:solidFill>
              <a:schemeClr val="dk2"/>
            </a:solidFill>
            <a:prstDash val="dot"/>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a:latin typeface="Courier New"/>
                <a:ea typeface="Courier New"/>
                <a:cs typeface="Courier New"/>
                <a:sym typeface="Courier New"/>
              </a:rPr>
              <a:t>16.5</a:t>
            </a:r>
            <a:endParaRPr b="1">
              <a:latin typeface="Courier New"/>
              <a:ea typeface="Courier New"/>
              <a:cs typeface="Courier New"/>
              <a:sym typeface="Courier New"/>
            </a:endParaRPr>
          </a:p>
        </p:txBody>
      </p:sp>
      <p:sp>
        <p:nvSpPr>
          <p:cNvPr id="683" name="Google Shape;683;p30"/>
          <p:cNvSpPr txBox="1"/>
          <p:nvPr>
            <p:ph idx="1" type="body"/>
          </p:nvPr>
        </p:nvSpPr>
        <p:spPr>
          <a:xfrm>
            <a:off x="311700" y="725750"/>
            <a:ext cx="8520600" cy="73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Extra example provided in class showing when we could prune an entire subtree even when chance nodes are involved.</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There are numerous and varying definitions of “artificial intelligence,” but in this class we’re viewing AI from the perspective of a rational agent. What is the definition of a rational agent?</a:t>
            </a:r>
            <a:endParaRPr>
              <a:solidFill>
                <a:schemeClr val="dk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None/>
            </a:pPr>
            <a:r>
              <a:rPr lang="en">
                <a:solidFill>
                  <a:schemeClr val="dk1"/>
                </a:solidFill>
                <a:latin typeface="Times New Roman"/>
                <a:ea typeface="Times New Roman"/>
                <a:cs typeface="Times New Roman"/>
                <a:sym typeface="Times New Roman"/>
              </a:rPr>
              <a:t>Under this definition, which of the following would be considered AI?</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vacuum-cleaning robot that moves by randomly choosing a new angle upon hitting an obstacle</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2"/>
              </a:buClr>
              <a:buSzPts val="1800"/>
              <a:buFont typeface="Times New Roman"/>
              <a:buAutoNum type="arabicPeriod"/>
            </a:pPr>
            <a:r>
              <a:rPr lang="en">
                <a:solidFill>
                  <a:schemeClr val="dk2"/>
                </a:solidFill>
                <a:latin typeface="Times New Roman"/>
                <a:ea typeface="Times New Roman"/>
                <a:cs typeface="Times New Roman"/>
                <a:sym typeface="Times New Roman"/>
              </a:rPr>
              <a:t>A vacuum-cleaning robot that moves by analyzing the pixels in its sensor to determine where dust and dirt is</a:t>
            </a:r>
            <a:endParaRPr>
              <a:solidFill>
                <a:schemeClr val="dk2"/>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 robotic factory arm that has been pre-programmed to pick up objects in location A and place them at location B</a:t>
            </a:r>
            <a:endParaRPr>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2"/>
              </a:buClr>
              <a:buSzPts val="1800"/>
              <a:buFont typeface="Times New Roman"/>
              <a:buAutoNum type="arabicPeriod"/>
            </a:pPr>
            <a:r>
              <a:rPr lang="en">
                <a:solidFill>
                  <a:schemeClr val="dk2"/>
                </a:solidFill>
                <a:latin typeface="Times New Roman"/>
                <a:ea typeface="Times New Roman"/>
                <a:cs typeface="Times New Roman"/>
                <a:sym typeface="Times New Roman"/>
              </a:rPr>
              <a:t>A robotic factory arm that takes location A as a start state and location B as a goal state then searches for the shortest path between A and B</a:t>
            </a:r>
            <a:endParaRPr>
              <a:solidFill>
                <a:schemeClr val="dk2"/>
              </a:solidFill>
              <a:latin typeface="Times New Roman"/>
              <a:ea typeface="Times New Roman"/>
              <a:cs typeface="Times New Roman"/>
              <a:sym typeface="Times New Roman"/>
            </a:endParaRPr>
          </a:p>
        </p:txBody>
      </p:sp>
      <p:sp>
        <p:nvSpPr>
          <p:cNvPr id="66" name="Google Shape;66;p14"/>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Rationality</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Consider the scenario of n-pacmen all controlled within the same maze. All pacmen can move north, south, east, and west one unit, or stop. All pacmen take an action simultaneously. The goal is to get all </a:t>
            </a:r>
            <a:r>
              <a:rPr i="1" lang="en" sz="2100">
                <a:solidFill>
                  <a:schemeClr val="dk1"/>
                </a:solidFill>
                <a:latin typeface="Times New Roman"/>
                <a:ea typeface="Times New Roman"/>
                <a:cs typeface="Times New Roman"/>
                <a:sym typeface="Times New Roman"/>
              </a:rPr>
              <a:t>n</a:t>
            </a:r>
            <a:r>
              <a:rPr lang="en" sz="2100">
                <a:solidFill>
                  <a:schemeClr val="dk1"/>
                </a:solidFill>
                <a:latin typeface="Times New Roman"/>
                <a:ea typeface="Times New Roman"/>
                <a:cs typeface="Times New Roman"/>
                <a:sym typeface="Times New Roman"/>
              </a:rPr>
              <a:t> pacmen (with </a:t>
            </a:r>
            <a:r>
              <a:rPr i="1" lang="en" sz="2100">
                <a:solidFill>
                  <a:schemeClr val="dk1"/>
                </a:solidFill>
                <a:latin typeface="Times New Roman"/>
                <a:ea typeface="Times New Roman"/>
                <a:cs typeface="Times New Roman"/>
                <a:sym typeface="Times New Roman"/>
              </a:rPr>
              <a:t>n</a:t>
            </a:r>
            <a:r>
              <a:rPr lang="en" sz="2100">
                <a:solidFill>
                  <a:schemeClr val="dk1"/>
                </a:solidFill>
                <a:latin typeface="Times New Roman"/>
                <a:ea typeface="Times New Roman"/>
                <a:cs typeface="Times New Roman"/>
                <a:sym typeface="Times New Roman"/>
              </a:rPr>
              <a:t>&gt;1) to the same location. Let </a:t>
            </a:r>
            <a:r>
              <a:rPr i="1" lang="en" sz="2100">
                <a:solidFill>
                  <a:schemeClr val="dk1"/>
                </a:solidFill>
                <a:latin typeface="Times New Roman"/>
                <a:ea typeface="Times New Roman"/>
                <a:cs typeface="Times New Roman"/>
                <a:sym typeface="Times New Roman"/>
              </a:rPr>
              <a:t>M</a:t>
            </a:r>
            <a:r>
              <a:rPr lang="en" sz="2100">
                <a:solidFill>
                  <a:schemeClr val="dk1"/>
                </a:solidFill>
                <a:latin typeface="Times New Roman"/>
                <a:ea typeface="Times New Roman"/>
                <a:cs typeface="Times New Roman"/>
                <a:sym typeface="Times New Roman"/>
              </a:rPr>
              <a:t> be the number of spaces in the maze that are not walls (i.e. any pacman can go there).</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None/>
            </a:pPr>
            <a:r>
              <a:rPr lang="en" sz="2100">
                <a:solidFill>
                  <a:schemeClr val="dk1"/>
                </a:solidFill>
                <a:latin typeface="Times New Roman"/>
                <a:ea typeface="Times New Roman"/>
                <a:cs typeface="Times New Roman"/>
                <a:sym typeface="Times New Roman"/>
              </a:rPr>
              <a:t>(a) What is the state space for this problem? That is, what information do we need to store in a state to represent this problem?</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(b) What is the size of the state space?</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(c) What is the branching factor </a:t>
            </a:r>
            <a:r>
              <a:rPr i="1" lang="en" sz="2100">
                <a:solidFill>
                  <a:schemeClr val="dk1"/>
                </a:solidFill>
                <a:latin typeface="Times New Roman"/>
                <a:ea typeface="Times New Roman"/>
                <a:cs typeface="Times New Roman"/>
                <a:sym typeface="Times New Roman"/>
              </a:rPr>
              <a:t>b</a:t>
            </a:r>
            <a:r>
              <a:rPr lang="en" sz="2100">
                <a:solidFill>
                  <a:schemeClr val="dk1"/>
                </a:solidFill>
                <a:latin typeface="Times New Roman"/>
                <a:ea typeface="Times New Roman"/>
                <a:cs typeface="Times New Roman"/>
                <a:sym typeface="Times New Roman"/>
              </a:rPr>
              <a:t> of this problem?</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(d) What is the maximum bound on the length of a solution for this search tree?</a:t>
            </a:r>
            <a:endParaRPr sz="2100">
              <a:solidFill>
                <a:schemeClr val="dk1"/>
              </a:solidFill>
              <a:latin typeface="Times New Roman"/>
              <a:ea typeface="Times New Roman"/>
              <a:cs typeface="Times New Roman"/>
              <a:sym typeface="Times New Roman"/>
            </a:endParaRPr>
          </a:p>
        </p:txBody>
      </p:sp>
      <p:sp>
        <p:nvSpPr>
          <p:cNvPr id="72" name="Google Shape;72;p15"/>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-pacmen</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(a) What is the state space for this problem? That is, what information do we need to store in a state to represent this problem?</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i="1" lang="en" sz="2100">
                <a:solidFill>
                  <a:schemeClr val="dk2"/>
                </a:solidFill>
                <a:latin typeface="Times New Roman"/>
                <a:ea typeface="Times New Roman"/>
                <a:cs typeface="Times New Roman"/>
                <a:sym typeface="Times New Roman"/>
              </a:rPr>
              <a:t>(x</a:t>
            </a:r>
            <a:r>
              <a:rPr baseline="-25000" i="1" lang="en" sz="2100">
                <a:solidFill>
                  <a:schemeClr val="dk2"/>
                </a:solidFill>
                <a:latin typeface="Times New Roman"/>
                <a:ea typeface="Times New Roman"/>
                <a:cs typeface="Times New Roman"/>
                <a:sym typeface="Times New Roman"/>
              </a:rPr>
              <a:t>i</a:t>
            </a:r>
            <a:r>
              <a:rPr i="1" lang="en" sz="2100">
                <a:solidFill>
                  <a:schemeClr val="dk2"/>
                </a:solidFill>
                <a:latin typeface="Times New Roman"/>
                <a:ea typeface="Times New Roman"/>
                <a:cs typeface="Times New Roman"/>
                <a:sym typeface="Times New Roman"/>
              </a:rPr>
              <a:t>,y</a:t>
            </a:r>
            <a:r>
              <a:rPr baseline="-25000" i="1" lang="en" sz="2100">
                <a:solidFill>
                  <a:schemeClr val="dk2"/>
                </a:solidFill>
                <a:latin typeface="Times New Roman"/>
                <a:ea typeface="Times New Roman"/>
                <a:cs typeface="Times New Roman"/>
                <a:sym typeface="Times New Roman"/>
              </a:rPr>
              <a:t>i</a:t>
            </a:r>
            <a:r>
              <a:rPr i="1" lang="en" sz="2100">
                <a:solidFill>
                  <a:schemeClr val="dk2"/>
                </a:solidFill>
                <a:latin typeface="Times New Roman"/>
                <a:ea typeface="Times New Roman"/>
                <a:cs typeface="Times New Roman"/>
                <a:sym typeface="Times New Roman"/>
              </a:rPr>
              <a:t>)</a:t>
            </a:r>
            <a:r>
              <a:rPr lang="en" sz="2100">
                <a:solidFill>
                  <a:schemeClr val="dk2"/>
                </a:solidFill>
                <a:latin typeface="Times New Roman"/>
                <a:ea typeface="Times New Roman"/>
                <a:cs typeface="Times New Roman"/>
                <a:sym typeface="Times New Roman"/>
              </a:rPr>
              <a:t> for </a:t>
            </a:r>
            <a:r>
              <a:rPr i="1" lang="en" sz="2100">
                <a:solidFill>
                  <a:schemeClr val="dk2"/>
                </a:solidFill>
                <a:latin typeface="Times New Roman"/>
                <a:ea typeface="Times New Roman"/>
                <a:cs typeface="Times New Roman"/>
                <a:sym typeface="Times New Roman"/>
              </a:rPr>
              <a:t>i</a:t>
            </a:r>
            <a:r>
              <a:rPr lang="en" sz="2100">
                <a:solidFill>
                  <a:schemeClr val="dk2"/>
                </a:solidFill>
                <a:latin typeface="Times New Roman"/>
                <a:ea typeface="Times New Roman"/>
                <a:cs typeface="Times New Roman"/>
                <a:sym typeface="Times New Roman"/>
              </a:rPr>
              <a:t> in [1...</a:t>
            </a:r>
            <a:r>
              <a:rPr i="1" lang="en" sz="2100">
                <a:solidFill>
                  <a:schemeClr val="dk2"/>
                </a:solidFill>
                <a:latin typeface="Times New Roman"/>
                <a:ea typeface="Times New Roman"/>
                <a:cs typeface="Times New Roman"/>
                <a:sym typeface="Times New Roman"/>
              </a:rPr>
              <a:t>n</a:t>
            </a:r>
            <a:r>
              <a:rPr lang="en" sz="2100">
                <a:solidFill>
                  <a:schemeClr val="dk2"/>
                </a:solidFill>
                <a:latin typeface="Times New Roman"/>
                <a:ea typeface="Times New Roman"/>
                <a:cs typeface="Times New Roman"/>
                <a:sym typeface="Times New Roman"/>
              </a:rPr>
              <a:t>] for </a:t>
            </a:r>
            <a:r>
              <a:rPr i="1" lang="en" sz="2100">
                <a:solidFill>
                  <a:schemeClr val="dk2"/>
                </a:solidFill>
                <a:latin typeface="Times New Roman"/>
                <a:ea typeface="Times New Roman"/>
                <a:cs typeface="Times New Roman"/>
                <a:sym typeface="Times New Roman"/>
              </a:rPr>
              <a:t>n</a:t>
            </a:r>
            <a:r>
              <a:rPr lang="en" sz="2100">
                <a:solidFill>
                  <a:schemeClr val="dk2"/>
                </a:solidFill>
                <a:latin typeface="Times New Roman"/>
                <a:ea typeface="Times New Roman"/>
                <a:cs typeface="Times New Roman"/>
                <a:sym typeface="Times New Roman"/>
              </a:rPr>
              <a:t> pacmen</a:t>
            </a:r>
            <a:endParaRPr sz="2100">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(b) What is the size of the state space?</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i="1" lang="en" sz="2100">
                <a:solidFill>
                  <a:schemeClr val="dk2"/>
                </a:solidFill>
                <a:latin typeface="Times New Roman"/>
                <a:ea typeface="Times New Roman"/>
                <a:cs typeface="Times New Roman"/>
                <a:sym typeface="Times New Roman"/>
              </a:rPr>
              <a:t>M</a:t>
            </a:r>
            <a:r>
              <a:rPr baseline="30000" i="1" lang="en" sz="2100">
                <a:solidFill>
                  <a:schemeClr val="dk2"/>
                </a:solidFill>
                <a:latin typeface="Times New Roman"/>
                <a:ea typeface="Times New Roman"/>
                <a:cs typeface="Times New Roman"/>
                <a:sym typeface="Times New Roman"/>
              </a:rPr>
              <a:t>n</a:t>
            </a:r>
            <a:r>
              <a:rPr lang="en" sz="2100">
                <a:solidFill>
                  <a:schemeClr val="dk2"/>
                </a:solidFill>
                <a:latin typeface="Times New Roman"/>
                <a:ea typeface="Times New Roman"/>
                <a:cs typeface="Times New Roman"/>
                <a:sym typeface="Times New Roman"/>
              </a:rPr>
              <a:t> - Each pacman can be in </a:t>
            </a:r>
            <a:r>
              <a:rPr i="1" lang="en" sz="2100">
                <a:solidFill>
                  <a:schemeClr val="dk2"/>
                </a:solidFill>
                <a:latin typeface="Times New Roman"/>
                <a:ea typeface="Times New Roman"/>
                <a:cs typeface="Times New Roman"/>
                <a:sym typeface="Times New Roman"/>
              </a:rPr>
              <a:t>M</a:t>
            </a:r>
            <a:r>
              <a:rPr lang="en" sz="2100">
                <a:solidFill>
                  <a:schemeClr val="dk2"/>
                </a:solidFill>
                <a:latin typeface="Times New Roman"/>
                <a:ea typeface="Times New Roman"/>
                <a:cs typeface="Times New Roman"/>
                <a:sym typeface="Times New Roman"/>
              </a:rPr>
              <a:t> locations.</a:t>
            </a:r>
            <a:endParaRPr sz="2100">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(c) What is the branching factor </a:t>
            </a:r>
            <a:r>
              <a:rPr i="1" lang="en" sz="2100">
                <a:solidFill>
                  <a:schemeClr val="dk1"/>
                </a:solidFill>
                <a:latin typeface="Times New Roman"/>
                <a:ea typeface="Times New Roman"/>
                <a:cs typeface="Times New Roman"/>
                <a:sym typeface="Times New Roman"/>
              </a:rPr>
              <a:t>b</a:t>
            </a:r>
            <a:r>
              <a:rPr lang="en" sz="2100">
                <a:solidFill>
                  <a:schemeClr val="dk1"/>
                </a:solidFill>
                <a:latin typeface="Times New Roman"/>
                <a:ea typeface="Times New Roman"/>
                <a:cs typeface="Times New Roman"/>
                <a:sym typeface="Times New Roman"/>
              </a:rPr>
              <a:t> of this problem?</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i="1" lang="en" sz="2100">
                <a:solidFill>
                  <a:schemeClr val="dk2"/>
                </a:solidFill>
                <a:latin typeface="Times New Roman"/>
                <a:ea typeface="Times New Roman"/>
                <a:cs typeface="Times New Roman"/>
                <a:sym typeface="Times New Roman"/>
              </a:rPr>
              <a:t>5</a:t>
            </a:r>
            <a:r>
              <a:rPr baseline="30000" i="1" lang="en" sz="2100">
                <a:solidFill>
                  <a:schemeClr val="dk2"/>
                </a:solidFill>
                <a:latin typeface="Times New Roman"/>
                <a:ea typeface="Times New Roman"/>
                <a:cs typeface="Times New Roman"/>
                <a:sym typeface="Times New Roman"/>
              </a:rPr>
              <a:t>n</a:t>
            </a:r>
            <a:r>
              <a:rPr lang="en" sz="2100">
                <a:solidFill>
                  <a:schemeClr val="dk2"/>
                </a:solidFill>
                <a:latin typeface="Times New Roman"/>
                <a:ea typeface="Times New Roman"/>
                <a:cs typeface="Times New Roman"/>
                <a:sym typeface="Times New Roman"/>
              </a:rPr>
              <a:t> - Each pacman can do 5 actions and all pacmen act simultaneously.</a:t>
            </a:r>
            <a:endParaRPr sz="2100">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(d) What is the maximum bound on the length of a solution for this search tree?</a:t>
            </a:r>
            <a:endParaRPr sz="21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i="1" lang="en" sz="2100">
                <a:solidFill>
                  <a:schemeClr val="dk2"/>
                </a:solidFill>
                <a:latin typeface="Times New Roman"/>
                <a:ea typeface="Times New Roman"/>
                <a:cs typeface="Times New Roman"/>
                <a:sym typeface="Times New Roman"/>
              </a:rPr>
              <a:t>M/2</a:t>
            </a:r>
            <a:r>
              <a:rPr lang="en" sz="2100">
                <a:solidFill>
                  <a:schemeClr val="dk2"/>
                </a:solidFill>
                <a:latin typeface="Times New Roman"/>
                <a:ea typeface="Times New Roman"/>
                <a:cs typeface="Times New Roman"/>
                <a:sym typeface="Times New Roman"/>
              </a:rPr>
              <a:t> - Worst case scenario: pacmen are clustered at far ends of the maze, so they have to travel </a:t>
            </a:r>
            <a:r>
              <a:rPr i="1" lang="en" sz="2100">
                <a:solidFill>
                  <a:schemeClr val="dk2"/>
                </a:solidFill>
                <a:latin typeface="Times New Roman"/>
                <a:ea typeface="Times New Roman"/>
                <a:cs typeface="Times New Roman"/>
                <a:sym typeface="Times New Roman"/>
              </a:rPr>
              <a:t>M/2</a:t>
            </a:r>
            <a:r>
              <a:rPr lang="en" sz="2100">
                <a:solidFill>
                  <a:schemeClr val="dk2"/>
                </a:solidFill>
                <a:latin typeface="Times New Roman"/>
                <a:ea typeface="Times New Roman"/>
                <a:cs typeface="Times New Roman"/>
                <a:sym typeface="Times New Roman"/>
              </a:rPr>
              <a:t> spaces to meet in the center.</a:t>
            </a:r>
            <a:endParaRPr sz="2100">
              <a:solidFill>
                <a:schemeClr val="dk2"/>
              </a:solidFill>
              <a:latin typeface="Times New Roman"/>
              <a:ea typeface="Times New Roman"/>
              <a:cs typeface="Times New Roman"/>
              <a:sym typeface="Times New Roman"/>
            </a:endParaRPr>
          </a:p>
        </p:txBody>
      </p:sp>
      <p:sp>
        <p:nvSpPr>
          <p:cNvPr id="78" name="Google Shape;78;p16"/>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-pacmen</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Consider a state space graph with edges that can possibly have negative cost. (We’ve been assuming costs are always non-negative.) Answer the following questions.</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None/>
            </a:pPr>
            <a:r>
              <a:rPr lang="en" sz="2400">
                <a:solidFill>
                  <a:schemeClr val="dk1"/>
                </a:solidFill>
                <a:latin typeface="Times New Roman"/>
                <a:ea typeface="Times New Roman"/>
                <a:cs typeface="Times New Roman"/>
                <a:sym typeface="Times New Roman"/>
              </a:rPr>
              <a:t>(a) Including arbitrarily large negative costs will lead any optimal search algorithm to explore the entire search tree. Why is that?</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(b) Suppose we’re running UCS under the Tree Search template (so we don’t check for visited nodes). If there is a cycle in the graph where all edges in the cycle have negative cost, what path would UCS return?</a:t>
            </a:r>
            <a:endParaRPr sz="2400">
              <a:solidFill>
                <a:schemeClr val="dk1"/>
              </a:solidFill>
              <a:latin typeface="Times New Roman"/>
              <a:ea typeface="Times New Roman"/>
              <a:cs typeface="Times New Roman"/>
              <a:sym typeface="Times New Roman"/>
            </a:endParaRPr>
          </a:p>
        </p:txBody>
      </p:sp>
      <p:sp>
        <p:nvSpPr>
          <p:cNvPr id="84" name="Google Shape;84;p17"/>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Negative Cost</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(a) Including arbitrarily large negative costs will lead any optimal search algorithm to explore the entire search tree. Why is that?</a:t>
            </a:r>
            <a:endParaRPr sz="20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000">
                <a:solidFill>
                  <a:schemeClr val="dk2"/>
                </a:solidFill>
                <a:latin typeface="Times New Roman"/>
                <a:ea typeface="Times New Roman"/>
                <a:cs typeface="Times New Roman"/>
                <a:sym typeface="Times New Roman"/>
              </a:rPr>
              <a:t>Negative cost is equivalent to positive utility. Any optimal algorithm could finds paths with all positive cost of length even up to </a:t>
            </a:r>
            <a:r>
              <a:rPr i="1" lang="en" sz="2000">
                <a:solidFill>
                  <a:schemeClr val="dk2"/>
                </a:solidFill>
                <a:latin typeface="Times New Roman"/>
                <a:ea typeface="Times New Roman"/>
                <a:cs typeface="Times New Roman"/>
                <a:sym typeface="Times New Roman"/>
              </a:rPr>
              <a:t>m-1</a:t>
            </a:r>
            <a:r>
              <a:rPr lang="en" sz="2000">
                <a:solidFill>
                  <a:schemeClr val="dk2"/>
                </a:solidFill>
                <a:latin typeface="Times New Roman"/>
                <a:ea typeface="Times New Roman"/>
                <a:cs typeface="Times New Roman"/>
                <a:sym typeface="Times New Roman"/>
              </a:rPr>
              <a:t> (</a:t>
            </a:r>
            <a:r>
              <a:rPr i="1" lang="en" sz="2000">
                <a:solidFill>
                  <a:schemeClr val="dk2"/>
                </a:solidFill>
                <a:latin typeface="Times New Roman"/>
                <a:ea typeface="Times New Roman"/>
                <a:cs typeface="Times New Roman"/>
                <a:sym typeface="Times New Roman"/>
              </a:rPr>
              <a:t>m</a:t>
            </a:r>
            <a:r>
              <a:rPr lang="en" sz="2000">
                <a:solidFill>
                  <a:schemeClr val="dk2"/>
                </a:solidFill>
                <a:latin typeface="Times New Roman"/>
                <a:ea typeface="Times New Roman"/>
                <a:cs typeface="Times New Roman"/>
                <a:sym typeface="Times New Roman"/>
              </a:rPr>
              <a:t> is the maximum depth in the tree), then find an arbitrarily large negative cost node at the very end. Hence, all paths must be explored to determine the optimal path.</a:t>
            </a:r>
            <a:endParaRPr sz="2000">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(b) Suppose we’re running UCS under the Tree Search template (so we don’t check for visited nodes). If there is a cycle in the graph where all edges in the cycle have negative cost, what path would UCS return?</a:t>
            </a:r>
            <a:endParaRPr sz="20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000">
                <a:solidFill>
                  <a:schemeClr val="dk2"/>
                </a:solidFill>
                <a:latin typeface="Times New Roman"/>
                <a:ea typeface="Times New Roman"/>
                <a:cs typeface="Times New Roman"/>
                <a:sym typeface="Times New Roman"/>
              </a:rPr>
              <a:t>This is sort of a trick question. The “path” found is an infinitely long one. UCS would optimally behave by traversing the cycle of negative costs indefinitely, each time improving the overall utility of the path.</a:t>
            </a:r>
            <a:endParaRPr sz="2000">
              <a:solidFill>
                <a:schemeClr val="dk2"/>
              </a:solidFill>
              <a:latin typeface="Times New Roman"/>
              <a:ea typeface="Times New Roman"/>
              <a:cs typeface="Times New Roman"/>
              <a:sym typeface="Times New Roman"/>
            </a:endParaRPr>
          </a:p>
        </p:txBody>
      </p:sp>
      <p:sp>
        <p:nvSpPr>
          <p:cNvPr id="90" name="Google Shape;90;p18"/>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Negative Cost</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Suppose instead of </a:t>
            </a:r>
            <a:r>
              <a:rPr i="1" lang="en" sz="24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-queens we want to solve </a:t>
            </a:r>
            <a:r>
              <a:rPr i="1" lang="en" sz="2400">
                <a:solidFill>
                  <a:schemeClr val="dk1"/>
                </a:solidFill>
                <a:latin typeface="Times New Roman"/>
                <a:ea typeface="Times New Roman"/>
                <a:cs typeface="Times New Roman"/>
                <a:sym typeface="Times New Roman"/>
              </a:rPr>
              <a:t>k</a:t>
            </a:r>
            <a:r>
              <a:rPr lang="en" sz="2400">
                <a:solidFill>
                  <a:schemeClr val="dk1"/>
                </a:solidFill>
                <a:latin typeface="Times New Roman"/>
                <a:ea typeface="Times New Roman"/>
                <a:cs typeface="Times New Roman"/>
                <a:sym typeface="Times New Roman"/>
              </a:rPr>
              <a:t>-knights by placing </a:t>
            </a:r>
            <a:r>
              <a:rPr i="1" lang="en" sz="2400">
                <a:solidFill>
                  <a:schemeClr val="dk1"/>
                </a:solidFill>
                <a:latin typeface="Times New Roman"/>
                <a:ea typeface="Times New Roman"/>
                <a:cs typeface="Times New Roman"/>
                <a:sym typeface="Times New Roman"/>
              </a:rPr>
              <a:t>k</a:t>
            </a:r>
            <a:r>
              <a:rPr lang="en" sz="2400">
                <a:solidFill>
                  <a:schemeClr val="dk1"/>
                </a:solidFill>
                <a:latin typeface="Times New Roman"/>
                <a:ea typeface="Times New Roman"/>
                <a:cs typeface="Times New Roman"/>
                <a:sym typeface="Times New Roman"/>
              </a:rPr>
              <a:t> knight pieces on an </a:t>
            </a:r>
            <a:r>
              <a:rPr i="1" lang="en" sz="24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x</a:t>
            </a:r>
            <a:r>
              <a:rPr i="1" lang="en" sz="24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 chessboard such that no two knights are threatening one another. Recall that knights move differently than queens, so </a:t>
            </a:r>
            <a:r>
              <a:rPr i="1" lang="en" sz="2400">
                <a:solidFill>
                  <a:schemeClr val="dk1"/>
                </a:solidFill>
                <a:latin typeface="Times New Roman"/>
                <a:ea typeface="Times New Roman"/>
                <a:cs typeface="Times New Roman"/>
                <a:sym typeface="Times New Roman"/>
              </a:rPr>
              <a:t>k</a:t>
            </a:r>
            <a:r>
              <a:rPr lang="en" sz="2400">
                <a:solidFill>
                  <a:schemeClr val="dk1"/>
                </a:solidFill>
                <a:latin typeface="Times New Roman"/>
                <a:ea typeface="Times New Roman"/>
                <a:cs typeface="Times New Roman"/>
                <a:sym typeface="Times New Roman"/>
              </a:rPr>
              <a:t> is not necessarily equal to </a:t>
            </a:r>
            <a:r>
              <a:rPr i="1" lang="en" sz="2400">
                <a:solidFill>
                  <a:schemeClr val="dk1"/>
                </a:solidFill>
                <a:latin typeface="Times New Roman"/>
                <a:ea typeface="Times New Roman"/>
                <a:cs typeface="Times New Roman"/>
                <a:sym typeface="Times New Roman"/>
              </a:rPr>
              <a:t>n</a:t>
            </a:r>
            <a:r>
              <a:rPr lang="en" sz="2400">
                <a:solidFill>
                  <a:schemeClr val="dk1"/>
                </a:solidFill>
                <a:latin typeface="Times New Roman"/>
                <a:ea typeface="Times New Roman"/>
                <a:cs typeface="Times New Roman"/>
                <a:sym typeface="Times New Roman"/>
              </a:rPr>
              <a:t>, but we can certainly assume </a:t>
            </a:r>
            <a:r>
              <a:rPr i="1" lang="en" sz="2400">
                <a:solidFill>
                  <a:schemeClr val="dk1"/>
                </a:solidFill>
                <a:latin typeface="Times New Roman"/>
                <a:ea typeface="Times New Roman"/>
                <a:cs typeface="Times New Roman"/>
                <a:sym typeface="Times New Roman"/>
              </a:rPr>
              <a:t>k </a:t>
            </a:r>
            <a:r>
              <a:rPr lang="en" sz="2400">
                <a:solidFill>
                  <a:schemeClr val="dk1"/>
                </a:solidFill>
                <a:latin typeface="Times New Roman"/>
                <a:ea typeface="Times New Roman"/>
                <a:cs typeface="Times New Roman"/>
                <a:sym typeface="Times New Roman"/>
              </a:rPr>
              <a:t>≤ </a:t>
            </a:r>
            <a:r>
              <a:rPr i="1" lang="en" sz="2400">
                <a:solidFill>
                  <a:schemeClr val="dk1"/>
                </a:solidFill>
                <a:latin typeface="Times New Roman"/>
                <a:ea typeface="Times New Roman"/>
                <a:cs typeface="Times New Roman"/>
                <a:sym typeface="Times New Roman"/>
              </a:rPr>
              <a:t>n</a:t>
            </a:r>
            <a:r>
              <a:rPr baseline="30000" i="1" lang="en" sz="2400">
                <a:solidFill>
                  <a:schemeClr val="dk1"/>
                </a:solidFill>
                <a:latin typeface="Times New Roman"/>
                <a:ea typeface="Times New Roman"/>
                <a:cs typeface="Times New Roman"/>
                <a:sym typeface="Times New Roman"/>
              </a:rPr>
              <a:t>2</a:t>
            </a:r>
            <a:r>
              <a:rPr i="1" lang="en" sz="2400">
                <a:solidFill>
                  <a:schemeClr val="dk1"/>
                </a:solidFill>
                <a:latin typeface="Times New Roman"/>
                <a:ea typeface="Times New Roman"/>
                <a:cs typeface="Times New Roman"/>
                <a:sym typeface="Times New Roman"/>
              </a:rPr>
              <a:t>.</a:t>
            </a:r>
            <a:endParaRPr i="1"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2400">
                <a:solidFill>
                  <a:schemeClr val="dk1"/>
                </a:solidFill>
                <a:latin typeface="Times New Roman"/>
                <a:ea typeface="Times New Roman"/>
                <a:cs typeface="Times New Roman"/>
                <a:sym typeface="Times New Roman"/>
              </a:rPr>
              <a:t>Create a formulation for this problem.</a:t>
            </a:r>
            <a:endParaRPr i="1"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(a) </a:t>
            </a:r>
            <a:r>
              <a:rPr lang="en" sz="2400">
                <a:solidFill>
                  <a:schemeClr val="dk1"/>
                </a:solidFill>
                <a:latin typeface="Times New Roman"/>
                <a:ea typeface="Times New Roman"/>
                <a:cs typeface="Times New Roman"/>
                <a:sym typeface="Times New Roman"/>
              </a:rPr>
              <a:t>What are the variables?</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(b) What are the possible values for each variable?</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(c) What sets of variables are constrained, and how?</a:t>
            </a:r>
            <a:endParaRPr sz="2400">
              <a:solidFill>
                <a:schemeClr val="dk1"/>
              </a:solidFill>
              <a:latin typeface="Times New Roman"/>
              <a:ea typeface="Times New Roman"/>
              <a:cs typeface="Times New Roman"/>
              <a:sym typeface="Times New Roman"/>
            </a:endParaRPr>
          </a:p>
        </p:txBody>
      </p:sp>
      <p:sp>
        <p:nvSpPr>
          <p:cNvPr id="96" name="Google Shape;96;p19"/>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-knights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(a) What are the variables?</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2"/>
                </a:solidFill>
                <a:latin typeface="Times New Roman"/>
                <a:ea typeface="Times New Roman"/>
                <a:cs typeface="Times New Roman"/>
                <a:sym typeface="Times New Roman"/>
              </a:rPr>
              <a:t>One variable X</a:t>
            </a:r>
            <a:r>
              <a:rPr baseline="-25000" lang="en" sz="2400">
                <a:solidFill>
                  <a:schemeClr val="dk2"/>
                </a:solidFill>
                <a:latin typeface="Times New Roman"/>
                <a:ea typeface="Times New Roman"/>
                <a:cs typeface="Times New Roman"/>
                <a:sym typeface="Times New Roman"/>
              </a:rPr>
              <a:t>ij</a:t>
            </a:r>
            <a:r>
              <a:rPr lang="en" sz="2400">
                <a:solidFill>
                  <a:schemeClr val="dk2"/>
                </a:solidFill>
                <a:latin typeface="Times New Roman"/>
                <a:ea typeface="Times New Roman"/>
                <a:cs typeface="Times New Roman"/>
                <a:sym typeface="Times New Roman"/>
              </a:rPr>
              <a:t> per space on the board</a:t>
            </a:r>
            <a:endParaRPr sz="2400">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(b) What are the possible values for each variable?</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2"/>
                </a:solidFill>
                <a:latin typeface="Times New Roman"/>
                <a:ea typeface="Times New Roman"/>
                <a:cs typeface="Times New Roman"/>
                <a:sym typeface="Times New Roman"/>
              </a:rPr>
              <a:t>0 or 1, for whether or not a knight is placed there.</a:t>
            </a:r>
            <a:endParaRPr sz="2400">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(c) What sets of variables are constrained, and how?</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2"/>
                </a:solidFill>
                <a:latin typeface="Times New Roman"/>
                <a:ea typeface="Times New Roman"/>
                <a:cs typeface="Times New Roman"/>
                <a:sym typeface="Times New Roman"/>
              </a:rPr>
              <a:t>Every pair of squares separated by a knight’s move (the ‘L’-shape) is constrained so that no two such squares are simultaneously 1. Additionally, there is a constraint across the entire graph stating the sum of X</a:t>
            </a:r>
            <a:r>
              <a:rPr baseline="-25000" lang="en" sz="2400">
                <a:solidFill>
                  <a:schemeClr val="dk2"/>
                </a:solidFill>
                <a:latin typeface="Times New Roman"/>
                <a:ea typeface="Times New Roman"/>
                <a:cs typeface="Times New Roman"/>
                <a:sym typeface="Times New Roman"/>
              </a:rPr>
              <a:t>ij</a:t>
            </a:r>
            <a:r>
              <a:rPr lang="en" sz="2400">
                <a:solidFill>
                  <a:schemeClr val="dk2"/>
                </a:solidFill>
                <a:latin typeface="Times New Roman"/>
                <a:ea typeface="Times New Roman"/>
                <a:cs typeface="Times New Roman"/>
                <a:sym typeface="Times New Roman"/>
              </a:rPr>
              <a:t> for all i, j is </a:t>
            </a:r>
            <a:r>
              <a:rPr i="1" lang="en" sz="2400">
                <a:solidFill>
                  <a:schemeClr val="dk2"/>
                </a:solidFill>
                <a:latin typeface="Times New Roman"/>
                <a:ea typeface="Times New Roman"/>
                <a:cs typeface="Times New Roman"/>
                <a:sym typeface="Times New Roman"/>
              </a:rPr>
              <a:t>k</a:t>
            </a:r>
            <a:r>
              <a:rPr lang="en" sz="2400">
                <a:solidFill>
                  <a:schemeClr val="dk2"/>
                </a:solidFill>
                <a:latin typeface="Times New Roman"/>
                <a:ea typeface="Times New Roman"/>
                <a:cs typeface="Times New Roman"/>
                <a:sym typeface="Times New Roman"/>
              </a:rPr>
              <a:t>.</a:t>
            </a:r>
            <a:endParaRPr sz="2400">
              <a:solidFill>
                <a:schemeClr val="dk2"/>
              </a:solidFill>
              <a:latin typeface="Times New Roman"/>
              <a:ea typeface="Times New Roman"/>
              <a:cs typeface="Times New Roman"/>
              <a:sym typeface="Times New Roman"/>
            </a:endParaRPr>
          </a:p>
        </p:txBody>
      </p:sp>
      <p:sp>
        <p:nvSpPr>
          <p:cNvPr id="102" name="Google Shape;102;p20"/>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-knights - </a:t>
            </a:r>
            <a:r>
              <a:rPr lang="en">
                <a:solidFill>
                  <a:schemeClr val="dk2"/>
                </a:solidFill>
                <a:latin typeface="Times New Roman"/>
                <a:ea typeface="Times New Roman"/>
                <a:cs typeface="Times New Roman"/>
                <a:sym typeface="Times New Roman"/>
              </a:rPr>
              <a:t>Formulation 1</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725750"/>
            <a:ext cx="8520600" cy="4323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(a) What are the variables?</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2"/>
                </a:solidFill>
                <a:latin typeface="Times New Roman"/>
                <a:ea typeface="Times New Roman"/>
                <a:cs typeface="Times New Roman"/>
                <a:sym typeface="Times New Roman"/>
              </a:rPr>
              <a:t>One variable K</a:t>
            </a:r>
            <a:r>
              <a:rPr baseline="-25000" lang="en" sz="2400">
                <a:solidFill>
                  <a:schemeClr val="dk2"/>
                </a:solidFill>
                <a:latin typeface="Times New Roman"/>
                <a:ea typeface="Times New Roman"/>
                <a:cs typeface="Times New Roman"/>
                <a:sym typeface="Times New Roman"/>
              </a:rPr>
              <a:t>i</a:t>
            </a:r>
            <a:r>
              <a:rPr lang="en" sz="2400">
                <a:solidFill>
                  <a:schemeClr val="dk2"/>
                </a:solidFill>
                <a:latin typeface="Times New Roman"/>
                <a:ea typeface="Times New Roman"/>
                <a:cs typeface="Times New Roman"/>
                <a:sym typeface="Times New Roman"/>
              </a:rPr>
              <a:t> per knight</a:t>
            </a:r>
            <a:endParaRPr sz="2400">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(b) What are the possible values for each variable?</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2"/>
                </a:solidFill>
                <a:latin typeface="Times New Roman"/>
                <a:ea typeface="Times New Roman"/>
                <a:cs typeface="Times New Roman"/>
                <a:sym typeface="Times New Roman"/>
              </a:rPr>
              <a:t>All possible tuples (x,y) or (row,col) on the board</a:t>
            </a:r>
            <a:endParaRPr sz="2400">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1"/>
                </a:solidFill>
                <a:latin typeface="Times New Roman"/>
                <a:ea typeface="Times New Roman"/>
                <a:cs typeface="Times New Roman"/>
                <a:sym typeface="Times New Roman"/>
              </a:rPr>
              <a:t>(c) What sets of variables are constrained, and how?</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2400">
                <a:solidFill>
                  <a:schemeClr val="dk2"/>
                </a:solidFill>
                <a:latin typeface="Times New Roman"/>
                <a:ea typeface="Times New Roman"/>
                <a:cs typeface="Times New Roman"/>
                <a:sym typeface="Times New Roman"/>
              </a:rPr>
              <a:t>Every pair of knights is constrained so that no two knights occupy the same location nor do they occupy spaces separated by a knight’s move (the ‘L’-shape). </a:t>
            </a:r>
            <a:endParaRPr sz="2400">
              <a:solidFill>
                <a:schemeClr val="dk2"/>
              </a:solidFill>
              <a:latin typeface="Times New Roman"/>
              <a:ea typeface="Times New Roman"/>
              <a:cs typeface="Times New Roman"/>
              <a:sym typeface="Times New Roman"/>
            </a:endParaRPr>
          </a:p>
        </p:txBody>
      </p:sp>
      <p:sp>
        <p:nvSpPr>
          <p:cNvPr id="108" name="Google Shape;108;p21"/>
          <p:cNvSpPr txBox="1"/>
          <p:nvPr>
            <p:ph type="title"/>
          </p:nvPr>
        </p:nvSpPr>
        <p:spPr>
          <a:xfrm>
            <a:off x="311700" y="15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-knights - </a:t>
            </a:r>
            <a:r>
              <a:rPr lang="en">
                <a:solidFill>
                  <a:schemeClr val="dk2"/>
                </a:solidFill>
                <a:latin typeface="Times New Roman"/>
                <a:ea typeface="Times New Roman"/>
                <a:cs typeface="Times New Roman"/>
                <a:sym typeface="Times New Roman"/>
              </a:rPr>
              <a:t>Formulation 2</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