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7A2A8-BD05-4C50-A11C-1862D85BB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D5CEB8-C969-497C-B30A-13F325803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3F2955-17C9-491F-B94D-1F390AFB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CC66A-4394-4C0E-93E9-33FFA76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8B43-36D4-478C-B639-E5C4D4CC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3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3ED4A0-7903-48A7-AFE6-269BFBCA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A0033D-622E-4328-9CF3-93CD4070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E267A-C77D-485F-BF0B-3258FBDB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88944-1F0D-4855-A17C-3A696803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029900-1DB1-4E85-BC2D-C3AB0843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7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A60614E-6344-4C2A-8977-96D849EAF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DC3ECF-852A-407A-B82F-4DA6A876E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21D74A-792A-4A19-9B7E-88BD27F3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28CD91-F7C0-4761-A9C5-F30643976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50DB1-9F83-4CE3-AFCB-8CBFCE13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91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1BD22-0D52-4CD7-AB12-B515EF6A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12E9D2-9C17-4057-8067-4FE95160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72C1D-D26E-4AD9-B1D5-7FDAF8A0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9072E-F6D9-4901-8F17-25C4C471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696348-5B12-4291-A0F6-A04F21E0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51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A1C62D-D221-4C45-B57F-2E518A41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B146AE-B950-4639-B503-A5F27356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5A7793-32D1-4774-87A2-FCE1BCA6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AF4D66-DF45-4C64-8170-68BFA289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74A0D-4005-4617-A1EF-D74B6BCE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95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160AF-73C3-4DD1-8D96-E7AA1060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E70461-6C88-4DF9-8C40-1049C2A18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FDE7476-FCAD-46BF-B9A9-3234D5175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72C3C2-70BE-45F1-8812-FDB8C0A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472AF2-3D81-48D8-B381-9E6DD080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954643-E069-40DE-8BEA-06661C02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48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D7EB5-9EC9-46E5-A7E4-29577316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232D06-3826-4244-BEE6-0ED8D2F37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83CE49-6B01-471C-9AF0-6369B5C0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CADEE3-6E17-4DCB-8AF2-7F7DF2A2A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665CF6-FFDA-4C34-B47B-C1540EDC9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3841A4-D8EA-448A-AA51-B58E882FB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CE366B-F675-46DB-B838-F57B0BDE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A9ABC9-1AD7-4531-B4C1-6966C5F7F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468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5EA9A-7D4D-452D-B0B6-E8048B487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D7246E-BFE5-4DB5-A99C-B3B15C2FA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DE910D-EF48-4131-AB83-37C98ADB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3BCD64-9B4E-4152-A8BE-ED615455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18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BF12D7C-05D3-473F-B2E0-1962FBDE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F33D46-24F5-4806-8DB4-1B09879D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06D70E-9166-49A3-AA0E-FC5F897D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6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E8889-4451-4153-9E40-D9FA9267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D13790-4EF2-4C06-9BD6-F5244182F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42827C-5281-43A4-A898-FE1EDB4E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A09A35-EE48-4693-924E-E860FAB9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7343BB-77C3-43AE-9484-BA000B2A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207D54-39D1-4F32-B7FF-D58273D8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470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F779D0-A4F1-46E1-A1E3-E7A8B404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7E5DF8-D917-4F48-BB0E-76D79D8E7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5D8100-02AD-4E4E-B041-315A2326C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114BF0-45D7-4D74-8A80-423475AD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BB086-EAFE-45F6-82D8-4E2ABCF2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B13BB1-E893-4B0B-A600-87DC3846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82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C14F2-4E13-4F86-98BB-32DA3C91D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514CF7-1E98-4ADE-98B2-54932ED3E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32F415-AB0E-422F-8E1D-F84514275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4BB1E-0A15-4E8F-B69D-7A22E494E639}" type="datetimeFigureOut">
              <a:rPr lang="ru-RU" smtClean="0"/>
              <a:t>10.08.2020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E5255A-39EE-48D9-9A8D-7694B7FE1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8B3107-EF96-49CE-A71E-19229FEC8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38CA-05DC-4458-A749-9723861E1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42" y="-287629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1. Подключить репозиторий с </a:t>
            </a:r>
            <a:r>
              <a:rPr lang="ru-RU" sz="1400" dirty="0" err="1"/>
              <a:t>nginx</a:t>
            </a:r>
            <a:r>
              <a:rPr lang="ru-RU" sz="1400" dirty="0"/>
              <a:t> любым удобным способом, установить </a:t>
            </a:r>
            <a:r>
              <a:rPr lang="ru-RU" sz="1400" dirty="0" err="1"/>
              <a:t>nginx</a:t>
            </a:r>
            <a:r>
              <a:rPr lang="ru-RU" sz="1400" dirty="0"/>
              <a:t> и потом удалить </a:t>
            </a:r>
            <a:r>
              <a:rPr lang="ru-RU" sz="1400" dirty="0" err="1"/>
              <a:t>nginx</a:t>
            </a:r>
            <a:r>
              <a:rPr lang="ru-RU" sz="1400" dirty="0"/>
              <a:t>, используя утилиту </a:t>
            </a:r>
            <a:r>
              <a:rPr lang="ru-RU" sz="1400" dirty="0" err="1"/>
              <a:t>dpkg</a:t>
            </a:r>
            <a:r>
              <a:rPr lang="ru-RU" sz="1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8EF7AF-8A86-4E5E-811A-A78911DB2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18" y="407598"/>
            <a:ext cx="11467381" cy="645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3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9" y="-370319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3</a:t>
            </a:r>
            <a:r>
              <a:rPr lang="ru-RU" sz="1400" dirty="0"/>
              <a:t>. Настроить </a:t>
            </a:r>
            <a:r>
              <a:rPr lang="ru-RU" sz="1400" dirty="0" err="1"/>
              <a:t>iptables</a:t>
            </a:r>
            <a:r>
              <a:rPr lang="ru-RU" sz="1400" dirty="0"/>
              <a:t>: разрешить подключения только на 22-й и 80-й порты.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515D5D-82C4-46C5-80D1-CFFB051A4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" y="370318"/>
            <a:ext cx="11600402" cy="644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2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27" y="-232297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ru-RU" sz="1400" dirty="0"/>
              <a:t> Подключить репозиторий с </a:t>
            </a:r>
            <a:r>
              <a:rPr lang="ru-RU" sz="1400" dirty="0" err="1"/>
              <a:t>nginx</a:t>
            </a:r>
            <a:r>
              <a:rPr lang="ru-RU" sz="1400" dirty="0"/>
              <a:t> любым удобным способом, установить </a:t>
            </a:r>
            <a:r>
              <a:rPr lang="ru-RU" sz="1400" dirty="0" err="1"/>
              <a:t>nginx</a:t>
            </a:r>
            <a:r>
              <a:rPr lang="ru-RU" sz="1400" dirty="0"/>
              <a:t> и потом удалить </a:t>
            </a:r>
            <a:r>
              <a:rPr lang="ru-RU" sz="1400" dirty="0" err="1"/>
              <a:t>nginx</a:t>
            </a:r>
            <a:r>
              <a:rPr lang="ru-RU" sz="1400" dirty="0"/>
              <a:t>, используя утилиту </a:t>
            </a:r>
            <a:r>
              <a:rPr lang="ru-RU" sz="1400" dirty="0" err="1"/>
              <a:t>dpkg</a:t>
            </a:r>
            <a:r>
              <a:rPr lang="ru-RU" sz="1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D86052-DF36-49FF-A111-16136F647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894" y="494940"/>
            <a:ext cx="11312106" cy="63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F9C4D-B7DA-4329-8F25-ECC6291D7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16" y="-177373"/>
            <a:ext cx="9191897" cy="740637"/>
          </a:xfrm>
        </p:spPr>
        <p:txBody>
          <a:bodyPr>
            <a:normAutofit/>
          </a:bodyPr>
          <a:lstStyle/>
          <a:p>
            <a:pPr algn="l"/>
            <a:r>
              <a:rPr lang="en-US" sz="1400" dirty="0"/>
              <a:t>1. </a:t>
            </a:r>
            <a:r>
              <a:rPr lang="ru-RU" sz="1400" dirty="0"/>
              <a:t>Подключить репозиторий с </a:t>
            </a:r>
            <a:r>
              <a:rPr lang="ru-RU" sz="1400" dirty="0" err="1"/>
              <a:t>nginx</a:t>
            </a:r>
            <a:r>
              <a:rPr lang="ru-RU" sz="1400" dirty="0"/>
              <a:t> любым удобным способом, установить </a:t>
            </a:r>
            <a:r>
              <a:rPr lang="ru-RU" sz="1400" dirty="0" err="1"/>
              <a:t>nginx</a:t>
            </a:r>
            <a:r>
              <a:rPr lang="ru-RU" sz="1400" dirty="0"/>
              <a:t> и потом удалить </a:t>
            </a:r>
            <a:r>
              <a:rPr lang="ru-RU" sz="1400" dirty="0" err="1"/>
              <a:t>nginx</a:t>
            </a:r>
            <a:r>
              <a:rPr lang="ru-RU" sz="1400" dirty="0"/>
              <a:t>, используя утилиту </a:t>
            </a:r>
            <a:r>
              <a:rPr lang="ru-RU" sz="1400" dirty="0" err="1"/>
              <a:t>dpkg</a:t>
            </a:r>
            <a:r>
              <a:rPr lang="ru-RU" sz="1400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59AFEB-2604-4C21-86BB-6CC732A1E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33" y="563264"/>
            <a:ext cx="11312106" cy="636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3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947F400-6603-4EF0-BC17-52329A356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951"/>
            <a:ext cx="12192000" cy="57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8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3D30E5-93DE-499F-AFE4-8AEA9D235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07640C-6933-4BFE-8F41-92DF44016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0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9C5799-30DC-40A9-8510-1E658B30D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9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979BD9-D16E-494F-9F23-CD28A592D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130" y="698740"/>
            <a:ext cx="11409870" cy="6418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06E78-EA2C-4414-86E8-8C8B5220E877}"/>
              </a:ext>
            </a:extLst>
          </p:cNvPr>
          <p:cNvSpPr txBox="1"/>
          <p:nvPr/>
        </p:nvSpPr>
        <p:spPr>
          <a:xfrm>
            <a:off x="60385" y="84660"/>
            <a:ext cx="6780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2 . </a:t>
            </a:r>
            <a:r>
              <a:rPr lang="ru-RU" sz="1400" dirty="0"/>
              <a:t>Установить пакет на свой выбор, используя </a:t>
            </a:r>
            <a:r>
              <a:rPr lang="ru-RU" sz="1400" dirty="0" err="1"/>
              <a:t>snap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926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4979E6-1636-4AD4-8FA1-2087EF187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647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87</Words>
  <Application>Microsoft Office PowerPoint</Application>
  <PresentationFormat>Широкоэкранный</PresentationFormat>
  <Paragraphs>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1. Подключить репозиторий с nginx любым удобным способом, установить nginx и потом удалить nginx, используя утилиту dpkg.</vt:lpstr>
      <vt:lpstr> Подключить репозиторий с nginx любым удобным способом, установить nginx и потом удалить nginx, используя утилиту dpkg.</vt:lpstr>
      <vt:lpstr>1. Подключить репозиторий с nginx любым удобным способом, установить nginx и потом удалить nginx, используя утилиту dpkg.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Настроить iptables: разрешить подключения только на 22-й и 80-й порты.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Создать файл file1 и наполнить его произвольным содержимым. Скопировать его в file2. Создать символическую ссылку file3 на file1. Создать жёсткую ссылку file4 на file1. Посмотреть, какие inode у файлов. Удалить file1. Что стало с остальными созданными файлами? Попробовать вывести их на экран.</dc:title>
  <dc:creator>Александр Максимов</dc:creator>
  <cp:lastModifiedBy>Александр Максимов</cp:lastModifiedBy>
  <cp:revision>8</cp:revision>
  <dcterms:created xsi:type="dcterms:W3CDTF">2020-08-02T20:25:51Z</dcterms:created>
  <dcterms:modified xsi:type="dcterms:W3CDTF">2020-08-10T13:10:48Z</dcterms:modified>
</cp:coreProperties>
</file>