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2" r:id="rId10"/>
    <p:sldId id="264" r:id="rId11"/>
    <p:sldId id="266" r:id="rId12"/>
    <p:sldId id="265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C6F0-50E2-4A93-BCD9-ED564C86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92E10C-00DC-4076-B5BF-2EB2DA6DA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F204C-8ABA-403E-8EA3-58743FA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87D0C-B739-479E-986D-632B981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0ECD2-C023-4FFF-92B2-BB775AC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1E8A-18E9-4BFC-8CC5-224F10D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76A7E-4872-4023-87B0-3169EF45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E697F-5B7B-4AAF-9098-3A2B529D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D7314-8974-4A46-ADB3-66989D4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E95E8-6848-4489-86D8-5B6195CE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20FE8B-587B-4B24-937F-60425830F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1E4E3-625A-4D09-BDB9-21EF98F26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5AF97-D36C-45C1-A662-65F1A10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9B080-273E-4099-BA66-93D75F06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58388-A65A-46A3-B7A5-4616022E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4B575-C2E0-4D3F-9F97-89D310DA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584A8-B47E-4B61-9D09-6A513F33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D46B4-5051-46CE-B0CA-5660985A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F4980-C9D1-4819-82B2-ED1E9A8B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6FB42-70C4-4C7F-BA04-021BDB3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EC91E-BECB-4E03-8A05-5726647C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9E7FA-8FA7-418A-BA15-B37EE5DB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0CF6C-CC51-4CF8-9EDD-9D6E19F6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3E8E1-47AB-498A-99D8-01C48A20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27885-ED5D-4BA3-B22E-3AC739E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E5FAA-5B5D-41D5-BD46-380F1398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E269D-0B02-493A-8C47-50F39BC24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1F07E-A9C5-48C0-A6F1-A7F30C77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DD21B-BD09-4E57-97C2-5A67E15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B755F-F39B-47D7-9F0F-44478A1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16C58-1F41-4AC1-9396-3396899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BD0A3-8F07-4FDA-8AE5-4CF5F2E7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4DB5B-2BA5-4AAF-9E23-95D3ADC9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1DA0E-8AE0-41A7-9778-BB0CB76D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B638D1-04CD-445A-A16E-9326D99D4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482781-5B77-4DFD-9AC5-018AC4D3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AE446D-DD7D-4F3F-BD1E-87CC89C7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ED1784-34BA-4D10-9DAC-0912FA75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DDDFF0-0D0B-4A98-8690-A9ECFB6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A0C12-5378-4FF2-851E-41A5F254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29F93-C7ED-4E74-AC01-950DF1B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ED4921-91FC-4530-AAF1-C21BAD95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0680FD-F565-4935-8111-B8417490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8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AABC33-85D8-4A93-83DB-58972379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890966-C1A6-49C4-B09F-1F55CEFF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484C00-1722-4381-96DA-EF328826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B74F5-DF53-41CC-A301-25B2EE8C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3DD70-DAE3-448D-BB49-6B2A5618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FEB2A-8E09-451C-83F6-98A80581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A32E73-784D-4D9F-BB37-A87CD5BB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5FFB49-811E-4478-A58C-26D9D64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61EA66-082C-4E9A-8943-4D5B6058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17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37A06-F0C0-4318-B03F-4DC0EE0A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3F6817-2593-4030-8BCF-4C433A65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721EA-DED4-41B7-B4C8-C93039E2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D8AA5-BE2A-43D8-A3D2-EF396141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8DEF8-0407-44BE-B8B4-5F40993F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9D195D-DC39-4C18-8837-632D893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AB9CC-AE95-46EC-B653-1E125FA6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41EF0-40BA-4A05-8B51-7FD32DF9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50701-80DA-49D2-A5B8-6426C03F4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3D2F-F135-400D-B9B9-519FEF08DDBA}" type="datetimeFigureOut">
              <a:rPr lang="ru-RU" smtClean="0"/>
              <a:t>29.07.2020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E1F0A2-8706-4936-99FC-44E3CD1DB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9B3C2-F43B-4462-80CE-67FE35205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EB92-4D0E-478A-AC52-B398D55062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0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5" y="-456736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1</a:t>
            </a:r>
            <a:r>
              <a:rPr lang="ru-RU" sz="1400" dirty="0"/>
              <a:t>. Создание </a:t>
            </a:r>
            <a:r>
              <a:rPr lang="ru-RU" sz="1400" dirty="0" err="1"/>
              <a:t>файлв</a:t>
            </a:r>
            <a:r>
              <a:rPr lang="ru-RU" sz="1400" dirty="0"/>
              <a:t> </a:t>
            </a:r>
            <a:r>
              <a:rPr lang="en-US" sz="1400" dirty="0"/>
              <a:t>hw4.txt </a:t>
            </a:r>
            <a:r>
              <a:rPr lang="ru-RU" sz="1400" dirty="0"/>
              <a:t>с помощью </a:t>
            </a:r>
            <a:r>
              <a:rPr lang="en-US" sz="1400" dirty="0"/>
              <a:t>echo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D1297-55A1-4ACE-B936-38C84D36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735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88965"/>
            <a:ext cx="11103429" cy="1082665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3.</a:t>
            </a:r>
            <a:r>
              <a:rPr lang="ru-RU" sz="1400" dirty="0"/>
              <a:t> Разница между "</a:t>
            </a:r>
            <a:r>
              <a:rPr lang="en-US" sz="1400" dirty="0"/>
              <a:t> restart" </a:t>
            </a:r>
            <a:r>
              <a:rPr lang="ru-RU" sz="1400" dirty="0"/>
              <a:t>и "</a:t>
            </a:r>
            <a:r>
              <a:rPr lang="en-US" sz="1400" dirty="0"/>
              <a:t>reload“. Restart </a:t>
            </a:r>
            <a:r>
              <a:rPr lang="ru-RU" sz="1400" dirty="0"/>
              <a:t>перезагружает службы. </a:t>
            </a:r>
            <a:r>
              <a:rPr lang="en-US" sz="1400" dirty="0"/>
              <a:t>Reload </a:t>
            </a:r>
            <a:r>
              <a:rPr lang="ru-RU" sz="1400" dirty="0"/>
              <a:t>перечитывает и продолжает работать система.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A19696-DB26-4B16-8183-D1A0F7B2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3937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19924"/>
            <a:ext cx="11103429" cy="1082665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2. </a:t>
            </a:r>
            <a:r>
              <a:rPr lang="ru-RU" sz="1400" dirty="0"/>
              <a:t>создание файла </a:t>
            </a:r>
            <a:r>
              <a:rPr lang="en-US" sz="1400" dirty="0"/>
              <a:t>hw4 </a:t>
            </a:r>
            <a:r>
              <a:rPr lang="ru-RU" sz="1400" dirty="0"/>
              <a:t>и завершение </a:t>
            </a:r>
            <a:r>
              <a:rPr lang="en-US" sz="1400" dirty="0" err="1"/>
              <a:t>ctl</a:t>
            </a:r>
            <a:r>
              <a:rPr lang="en-US" sz="1400" dirty="0"/>
              <a:t> + D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AF164-F06F-4F70-A1C9-B9EE50B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41"/>
            <a:ext cx="12192000" cy="68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88965"/>
            <a:ext cx="11103429" cy="1082665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4</a:t>
            </a:r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45A272-32FA-42A9-9C3E-9EE837AF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88965"/>
            <a:ext cx="11103429" cy="1082665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4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810801-7ADA-456F-B6CB-0A8C3CE3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56736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1</a:t>
            </a:r>
            <a:r>
              <a:rPr lang="en-US" sz="1400" dirty="0"/>
              <a:t>. </a:t>
            </a:r>
            <a:r>
              <a:rPr lang="ru-RU" sz="1400" dirty="0"/>
              <a:t>С помощью </a:t>
            </a:r>
            <a:r>
              <a:rPr lang="en-US" sz="1400" dirty="0"/>
              <a:t>cat </a:t>
            </a:r>
            <a:r>
              <a:rPr lang="ru-RU" sz="1400" dirty="0" err="1"/>
              <a:t>откыть</a:t>
            </a:r>
            <a:r>
              <a:rPr lang="ru-RU" sz="14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C028F-3604-4481-8236-A23852E8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905"/>
            <a:ext cx="12192000" cy="65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8381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1. Перенаправление ошибок в файл </a:t>
            </a:r>
            <a:r>
              <a:rPr lang="en-US" sz="1400" dirty="0"/>
              <a:t>error.log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DD040-FCA8-4FE1-BF3E-F8038BD7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0" y="713645"/>
            <a:ext cx="12192000" cy="6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867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2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7C3911-3428-47B3-9BFA-BB1F33E25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867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2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8D086A-BD16-4306-BDF8-3246B6DE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867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2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74D03B-1640-4EFE-A5F8-E44D7FDB7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7" y="0"/>
            <a:ext cx="12192000" cy="68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60610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3</a:t>
            </a:r>
            <a:r>
              <a:rPr lang="ru-RU" sz="1400" dirty="0"/>
              <a:t>. Изменил конфигурационный файл службы SSH: /</a:t>
            </a:r>
            <a:r>
              <a:rPr lang="ru-RU" sz="1400" dirty="0" err="1"/>
              <a:t>etc</a:t>
            </a:r>
            <a:r>
              <a:rPr lang="ru-RU" sz="1400" dirty="0"/>
              <a:t>/</a:t>
            </a:r>
            <a:r>
              <a:rPr lang="ru-RU" sz="1400" dirty="0" err="1"/>
              <a:t>ssh</a:t>
            </a:r>
            <a:r>
              <a:rPr lang="ru-RU" sz="1400" dirty="0"/>
              <a:t>/</a:t>
            </a:r>
            <a:r>
              <a:rPr lang="ru-RU" sz="1400" dirty="0" err="1"/>
              <a:t>sshd_config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CEE5C4-3E4E-4659-A92E-6B80458D0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6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56736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3</a:t>
            </a:r>
            <a:r>
              <a:rPr lang="ru-RU" sz="1400" dirty="0"/>
              <a:t> отключив аутентификацию по паролю </a:t>
            </a:r>
            <a:r>
              <a:rPr lang="ru-RU" sz="1400" dirty="0" err="1"/>
              <a:t>PasswordAuthentication</a:t>
            </a:r>
            <a:r>
              <a:rPr lang="ru-RU" sz="1400" dirty="0"/>
              <a:t> </a:t>
            </a:r>
            <a:r>
              <a:rPr lang="ru-RU" sz="1400" dirty="0" err="1"/>
              <a:t>no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D72721-2EF5-476B-A1FD-FD3215CC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35"/>
            <a:ext cx="12192000" cy="6724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1BE8C9-99B8-45FC-BF4D-051646EF0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3" y="32695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60DE-C46A-4664-ADA0-FEDA97A5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86" y="-340621"/>
            <a:ext cx="8183592" cy="913471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Задание </a:t>
            </a:r>
            <a:r>
              <a:rPr lang="en-US" sz="1400" dirty="0"/>
              <a:t>3</a:t>
            </a:r>
            <a:r>
              <a:rPr lang="ru-RU" sz="1400" dirty="0"/>
              <a:t>. </a:t>
            </a:r>
            <a:r>
              <a:rPr lang="en-US" sz="1400" dirty="0"/>
              <a:t>restart </a:t>
            </a:r>
            <a:r>
              <a:rPr lang="ru-RU" sz="1400" dirty="0"/>
              <a:t>и </a:t>
            </a:r>
            <a:r>
              <a:rPr lang="en-US" sz="1400" dirty="0"/>
              <a:t>reload </a:t>
            </a:r>
            <a:r>
              <a:rPr lang="en-US" sz="1400" dirty="0" err="1"/>
              <a:t>systemctl</a:t>
            </a:r>
            <a:r>
              <a:rPr lang="en-US" sz="1400" dirty="0"/>
              <a:t> </a:t>
            </a:r>
            <a:r>
              <a:rPr lang="en-US" sz="1400" dirty="0" err="1"/>
              <a:t>sshd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F6F4C1-EBEC-4D3C-8704-4E1D4AAC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-11611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06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105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Задание 1. Создание файлв hw4.txt с помощью echo</vt:lpstr>
      <vt:lpstr>Задание 1. С помощью cat откыть </vt:lpstr>
      <vt:lpstr>Задание 1. Перенаправление ошибок в файл error.log</vt:lpstr>
      <vt:lpstr>Задание 2</vt:lpstr>
      <vt:lpstr>Задание 2 </vt:lpstr>
      <vt:lpstr>Задание 2</vt:lpstr>
      <vt:lpstr>Задание 3. Изменил конфигурационный файл службы SSH: /etc/ssh/sshd_config</vt:lpstr>
      <vt:lpstr>Задание 3 отключив аутентификацию по паролю PasswordAuthentication no</vt:lpstr>
      <vt:lpstr>Задание 3. restart и reload systemctl sshd</vt:lpstr>
      <vt:lpstr>Задание 3. Разница между " restart" и "reload“. Restart перезагружает службы. Reload перечитывает и продолжает работать система.</vt:lpstr>
      <vt:lpstr>Задание 2. создание файла hw4 и завершение ctl + D</vt:lpstr>
      <vt:lpstr>Задание 4</vt:lpstr>
      <vt:lpstr>Задание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2. Создание группы hw_3</dc:title>
  <dc:creator>Александр Максимов</dc:creator>
  <cp:lastModifiedBy>Александр Максимов</cp:lastModifiedBy>
  <cp:revision>8</cp:revision>
  <dcterms:created xsi:type="dcterms:W3CDTF">2020-07-29T17:57:08Z</dcterms:created>
  <dcterms:modified xsi:type="dcterms:W3CDTF">2020-07-29T20:50:38Z</dcterms:modified>
</cp:coreProperties>
</file>