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A2A8-BD05-4C50-A11C-1862D85B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5CEB8-C969-497C-B30A-13F32580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F2955-17C9-491F-B94D-1F390AF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CC66A-4394-4C0E-93E9-33FFA76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8B43-36D4-478C-B639-E5C4D4CC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ED4A0-7903-48A7-AFE6-269BFBC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A0033D-622E-4328-9CF3-93CD4070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E267A-C77D-485F-BF0B-3258FBD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88944-1F0D-4855-A17C-3A696803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29900-1DB1-4E85-BC2D-C3AB0843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614E-6344-4C2A-8977-96D849EA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C3ECF-852A-407A-B82F-4DA6A876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1D74A-792A-4A19-9B7E-88BD27F3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8CD91-F7C0-4761-A9C5-F306439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50DB1-9F83-4CE3-AFCB-8CBFCE13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1BD22-0D52-4CD7-AB12-B515EF6A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2E9D2-9C17-4057-8067-4FE95160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72C1D-D26E-4AD9-B1D5-7FDAF8A0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9072E-F6D9-4901-8F17-25C4C471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96348-5B12-4291-A0F6-A04F21E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1C62D-D221-4C45-B57F-2E518A4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146AE-B950-4639-B503-A5F27356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A7793-32D1-4774-87A2-FCE1BCA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F4D66-DF45-4C64-8170-68BFA28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74A0D-4005-4617-A1EF-D74B6BC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160AF-73C3-4DD1-8D96-E7AA1060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70461-6C88-4DF9-8C40-1049C2A1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E7476-FCAD-46BF-B9A9-3234D517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72C3C2-70BE-45F1-8812-FDB8C0A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472AF2-3D81-48D8-B381-9E6DD08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54643-E069-40DE-8BEA-06661C02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7EB5-9EC9-46E5-A7E4-2957731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232D06-3826-4244-BEE6-0ED8D2F3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3CE49-6B01-471C-9AF0-6369B5C0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CADEE3-6E17-4DCB-8AF2-7F7DF2A2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665CF6-FFDA-4C34-B47B-C1540EDC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3841A4-D8EA-448A-AA51-B58E882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CE366B-F675-46DB-B838-F57B0BD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9ABC9-1AD7-4531-B4C1-6966C5F7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5EA9A-7D4D-452D-B0B6-E8048B48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D7246E-BFE5-4DB5-A99C-B3B15C2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DE910D-EF48-4131-AB83-37C98ADB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BCD64-9B4E-4152-A8BE-ED61545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F12D7C-05D3-473F-B2E0-1962FBDE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F33D46-24F5-4806-8DB4-1B09879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06D70E-9166-49A3-AA0E-FC5F897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E8889-4451-4153-9E40-D9FA9267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13790-4EF2-4C06-9BD6-F5244182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2827C-5281-43A4-A898-FE1EDB4E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09A35-EE48-4693-924E-E860FAB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343BB-77C3-43AE-9484-BA000B2A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07D54-39D1-4F32-B7FF-D58273D8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79D0-A4F1-46E1-A1E3-E7A8B404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7E5DF8-D917-4F48-BB0E-76D79D8E7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D8100-02AD-4E4E-B041-315A2326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114BF0-45D7-4D74-8A80-423475AD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BB086-EAFE-45F6-82D8-4E2ABCF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13BB1-E893-4B0B-A600-87DC384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C14F2-4E13-4F86-98BB-32DA3C9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14CF7-1E98-4ADE-98B2-54932ED3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2F415-AB0E-422F-8E1D-F84514275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BB1E-0A15-4E8F-B69D-7A22E494E639}" type="datetimeFigureOut">
              <a:rPr lang="ru-RU" smtClean="0"/>
              <a:t>02.08.2020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255A-39EE-48D9-9A8D-7694B7FE1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B3107-EF96-49CE-A71E-19229FEC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</a:t>
            </a:r>
            <a:r>
              <a:rPr lang="ru-RU" sz="1400" dirty="0" err="1"/>
              <a:t>inode</a:t>
            </a:r>
            <a:r>
              <a:rPr lang="ru-RU" sz="1400" dirty="0"/>
              <a:t> у файлов. Удалить file1. Что стало с остальными созданными файлами? Попробовать вывести их на экран.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386A80-F5C9-4771-8858-CF416992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884329"/>
            <a:ext cx="8503920" cy="573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</a:t>
            </a:r>
            <a:r>
              <a:rPr lang="ru-RU" sz="1400" dirty="0" err="1"/>
              <a:t>inode</a:t>
            </a:r>
            <a:r>
              <a:rPr lang="ru-RU" sz="1400" dirty="0"/>
              <a:t> у файлов. Удалить file1. Что стало с остальными созданными файлами? Попробовать вывести их на экран.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2133F8-0D39-410F-B869-11765DA1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017098"/>
            <a:ext cx="5240259" cy="52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</a:t>
            </a:r>
            <a:r>
              <a:rPr lang="ru-RU" sz="1400" dirty="0" err="1"/>
              <a:t>inode</a:t>
            </a:r>
            <a:r>
              <a:rPr lang="ru-RU" sz="1400" dirty="0"/>
              <a:t> у файлов. Удалить file1. Что стало с остальными созданными файлами? Попробовать вывести их на экран.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893C1F-D448-42D4-8E09-ED71E21EF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84329"/>
            <a:ext cx="9958251" cy="56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2. Дать созданным файлам другие, произвольные имена. Создать новую символическую ссылку. Переместить ссылки в другую директорию.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6DAEEA-1742-42E6-B24A-9E7D5929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" y="1009717"/>
            <a:ext cx="10319657" cy="57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Autofit/>
          </a:bodyPr>
          <a:lstStyle/>
          <a:p>
            <a:pPr algn="l"/>
            <a:r>
              <a:rPr lang="ru-RU" sz="1400" dirty="0"/>
              <a:t>2. Дать созданным файлам другие, произвольные имена. Создать новую символическую ссылку. Переместить ссылки в другую директорию.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873B7D-24CF-4A54-8C4F-B0FDF4AF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011555"/>
            <a:ext cx="9487989" cy="53369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082376-AD3A-40C3-9175-1D2C1F10F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89" y="3027887"/>
            <a:ext cx="8442960" cy="33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Autofit/>
          </a:bodyPr>
          <a:lstStyle/>
          <a:p>
            <a:pPr algn="l"/>
            <a:r>
              <a:rPr lang="ru-RU" sz="1400" dirty="0"/>
              <a:t>3. Создать два произвольных файла. Первому присвоить права на чтение и запись для владельца и группы, только на чтение — для всех. Второму присвоить права на чтение и запись только для владельца. Сделать это в численном и символьном виде.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35B6C-FB01-4A31-98DD-EDB2C08D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884329"/>
            <a:ext cx="10755086" cy="601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Autofit/>
          </a:bodyPr>
          <a:lstStyle/>
          <a:p>
            <a:pPr algn="l"/>
            <a:r>
              <a:rPr lang="ru-RU" sz="1400" dirty="0"/>
              <a:t>3. Создать два произвольных файла. Первому присвоить права на чтение и запись для владельца и группы, только на чтение — для всех. Второму присвоить права на чтение и запись только для владельца. Сделать это в численном и символьном виде.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0D6486-5242-4C6C-8097-E5A08607F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884329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0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43692"/>
            <a:ext cx="9191897" cy="740637"/>
          </a:xfrm>
        </p:spPr>
        <p:txBody>
          <a:bodyPr>
            <a:noAutofit/>
          </a:bodyPr>
          <a:lstStyle/>
          <a:p>
            <a:pPr algn="l"/>
            <a:r>
              <a:rPr lang="ru-RU" sz="1400" dirty="0"/>
              <a:t>Создать пользователя, обладающего возможностью выполнять действия от имени суперпользователя.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ACAA5E-6DA6-46FD-8B24-4464D9106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8" y="1497466"/>
            <a:ext cx="9210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88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302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vt:lpstr>
      <vt:lpstr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vt:lpstr>
      <vt:lpstr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vt:lpstr>
      <vt:lpstr>2. Дать созданным файлам другие, произвольные имена. Создать новую символическую ссылку. Переместить ссылки в другую директорию.</vt:lpstr>
      <vt:lpstr>2. Дать созданным файлам другие, произвольные имена. Создать новую символическую ссылку. Переместить ссылки в другую директорию.</vt:lpstr>
      <vt:lpstr>3. Создать два произвольных файла. Первому присвоить права на чтение и запись для владельца и группы, только на чтение — для всех. Второму присвоить права на чтение и запись только для владельца. Сделать это в численном и символьном виде.</vt:lpstr>
      <vt:lpstr>3. Создать два произвольных файла. Первому присвоить права на чтение и запись для владельца и группы, только на чтение — для всех. Второму присвоить права на чтение и запись только для владельца. Сделать это в численном и символьном виде.</vt:lpstr>
      <vt:lpstr>Создать пользователя, обладающего возможностью выполнять действия от имени суперпользователя.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dc:title>
  <dc:creator>Александр Максимов</dc:creator>
  <cp:lastModifiedBy>Александр Максимов</cp:lastModifiedBy>
  <cp:revision>4</cp:revision>
  <dcterms:created xsi:type="dcterms:W3CDTF">2020-08-02T20:25:51Z</dcterms:created>
  <dcterms:modified xsi:type="dcterms:W3CDTF">2020-08-02T21:02:04Z</dcterms:modified>
</cp:coreProperties>
</file>