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A2A8-BD05-4C50-A11C-1862D85B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5CEB8-C969-497C-B30A-13F32580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F2955-17C9-491F-B94D-1F390AF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CC66A-4394-4C0E-93E9-33FFA76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8B43-36D4-478C-B639-E5C4D4CC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ED4A0-7903-48A7-AFE6-269BFBC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A0033D-622E-4328-9CF3-93CD4070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E267A-C77D-485F-BF0B-3258FBD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88944-1F0D-4855-A17C-3A696803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29900-1DB1-4E85-BC2D-C3AB0843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614E-6344-4C2A-8977-96D849EA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C3ECF-852A-407A-B82F-4DA6A876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1D74A-792A-4A19-9B7E-88BD27F3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8CD91-F7C0-4761-A9C5-F306439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50DB1-9F83-4CE3-AFCB-8CBFCE13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1BD22-0D52-4CD7-AB12-B515EF6A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2E9D2-9C17-4057-8067-4FE95160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72C1D-D26E-4AD9-B1D5-7FDAF8A0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9072E-F6D9-4901-8F17-25C4C471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96348-5B12-4291-A0F6-A04F21E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1C62D-D221-4C45-B57F-2E518A4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146AE-B950-4639-B503-A5F27356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A7793-32D1-4774-87A2-FCE1BCA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F4D66-DF45-4C64-8170-68BFA28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74A0D-4005-4617-A1EF-D74B6BC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160AF-73C3-4DD1-8D96-E7AA1060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70461-6C88-4DF9-8C40-1049C2A1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E7476-FCAD-46BF-B9A9-3234D517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72C3C2-70BE-45F1-8812-FDB8C0A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472AF2-3D81-48D8-B381-9E6DD08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54643-E069-40DE-8BEA-06661C02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7EB5-9EC9-46E5-A7E4-2957731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232D06-3826-4244-BEE6-0ED8D2F3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3CE49-6B01-471C-9AF0-6369B5C0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CADEE3-6E17-4DCB-8AF2-7F7DF2A2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665CF6-FFDA-4C34-B47B-C1540EDC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3841A4-D8EA-448A-AA51-B58E882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CE366B-F675-46DB-B838-F57B0BD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9ABC9-1AD7-4531-B4C1-6966C5F7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5EA9A-7D4D-452D-B0B6-E8048B48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D7246E-BFE5-4DB5-A99C-B3B15C2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DE910D-EF48-4131-AB83-37C98ADB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BCD64-9B4E-4152-A8BE-ED61545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F12D7C-05D3-473F-B2E0-1962FBDE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F33D46-24F5-4806-8DB4-1B09879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06D70E-9166-49A3-AA0E-FC5F897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E8889-4451-4153-9E40-D9FA9267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13790-4EF2-4C06-9BD6-F5244182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2827C-5281-43A4-A898-FE1EDB4E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09A35-EE48-4693-924E-E860FAB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343BB-77C3-43AE-9484-BA000B2A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07D54-39D1-4F32-B7FF-D58273D8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79D0-A4F1-46E1-A1E3-E7A8B404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7E5DF8-D917-4F48-BB0E-76D79D8E7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D8100-02AD-4E4E-B041-315A2326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114BF0-45D7-4D74-8A80-423475AD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BB086-EAFE-45F6-82D8-4E2ABCF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13BB1-E893-4B0B-A600-87DC384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C14F2-4E13-4F86-98BB-32DA3C9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14CF7-1E98-4ADE-98B2-54932ED3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2F415-AB0E-422F-8E1D-F84514275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BB1E-0A15-4E8F-B69D-7A22E494E639}" type="datetimeFigureOut">
              <a:rPr lang="ru-RU" smtClean="0"/>
              <a:t>16.08.2020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255A-39EE-48D9-9A8D-7694B7FE1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B3107-EF96-49CE-A71E-19229FEC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tproffi.ru/docker-chast-3-sozdanie-obrazov-pri-pomoshhi-dockerfil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42" y="-287629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Переустановить операционную систему, подключить репозиторий </a:t>
            </a:r>
            <a:r>
              <a:rPr lang="ru-RU" sz="1400" dirty="0" err="1"/>
              <a:t>Docker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815FE8-7B24-4FD0-8D08-95CCEA08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40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5DCBC-A500-40FD-B591-DFFFD1F5E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A5AC7-B607-425E-832B-9ECB8D679B3B}"/>
              </a:ext>
            </a:extLst>
          </p:cNvPr>
          <p:cNvSpPr txBox="1"/>
          <p:nvPr/>
        </p:nvSpPr>
        <p:spPr>
          <a:xfrm>
            <a:off x="172528" y="138499"/>
            <a:ext cx="107571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3. Логика была следующая: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Запустить новый контейнер: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docker run -d -v 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webroot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:/var/www/html -p 80:80 --name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my_container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nginx_image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Создать новый файл в директории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(PHP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NGINX)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echo '&lt;h1&gt;Nginx and PHP-FPM 7 inside Docker Container&lt;/h1&gt;' &gt; 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webroot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/index.html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После созданного контейнера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 идеи должен быть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 0.0.0.0. port: 80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Указываем новый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мой 192.168.0.109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Открываем веб-браузер с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php: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http://192.168.0.109/info.php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Источник данных: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https://itproffi.ru/docker-chast-3-sozdanie-obrazov-pri-pomoshhi-dockerfile/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0378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 </a:t>
            </a:r>
            <a:r>
              <a:rPr lang="en-US" sz="1400" dirty="0"/>
              <a:t>2. </a:t>
            </a:r>
            <a:r>
              <a:rPr lang="ru-RU" sz="1400" dirty="0"/>
              <a:t>Запустить контейнер с </a:t>
            </a:r>
            <a:r>
              <a:rPr lang="en-US" sz="1400" dirty="0"/>
              <a:t>Ubuntu</a:t>
            </a:r>
            <a:r>
              <a:rPr lang="ru-RU" sz="1400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3AA8B2-1B69-4BE8-A1CA-B6C4B861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12"/>
            <a:ext cx="12192000" cy="68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80" y="262573"/>
            <a:ext cx="9191897" cy="740637"/>
          </a:xfrm>
        </p:spPr>
        <p:txBody>
          <a:bodyPr>
            <a:normAutofit/>
          </a:bodyPr>
          <a:lstStyle/>
          <a:p>
            <a:pPr algn="l"/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3D95F6-5043-483A-894F-7123458FB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40C5D-7634-4BA5-91F2-C67B26F02F96}"/>
              </a:ext>
            </a:extLst>
          </p:cNvPr>
          <p:cNvSpPr txBox="1"/>
          <p:nvPr/>
        </p:nvSpPr>
        <p:spPr>
          <a:xfrm>
            <a:off x="172528" y="138499"/>
            <a:ext cx="1075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3. * Используя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собрать связку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+ PHP-FPM в одном контейнере.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4299E-6DB0-45EA-A276-6BC0D1C4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" y="494153"/>
            <a:ext cx="11087819" cy="62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1ED16F-D1A5-4641-A2C1-431D6307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9ECE13-DE54-42A9-B25A-466C11C1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509497"/>
            <a:ext cx="11562272" cy="6503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8A5F7-675E-4F11-953E-F66221E02C8D}"/>
              </a:ext>
            </a:extLst>
          </p:cNvPr>
          <p:cNvSpPr txBox="1"/>
          <p:nvPr/>
        </p:nvSpPr>
        <p:spPr>
          <a:xfrm>
            <a:off x="172528" y="138499"/>
            <a:ext cx="1075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Не смог создать контейнер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nginx_images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ru-RU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0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A5AC7-B607-425E-832B-9ECB8D679B3B}"/>
              </a:ext>
            </a:extLst>
          </p:cNvPr>
          <p:cNvSpPr txBox="1"/>
          <p:nvPr/>
        </p:nvSpPr>
        <p:spPr>
          <a:xfrm>
            <a:off x="172528" y="138499"/>
            <a:ext cx="10757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Созданные файлы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B99A74-5D66-4238-922B-C23E89DA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62972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A5AC7-B607-425E-832B-9ECB8D679B3B}"/>
              </a:ext>
            </a:extLst>
          </p:cNvPr>
          <p:cNvSpPr txBox="1"/>
          <p:nvPr/>
        </p:nvSpPr>
        <p:spPr>
          <a:xfrm>
            <a:off x="172528" y="138499"/>
            <a:ext cx="1075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B9B509-AA7B-4E0A-9963-576A359CC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5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54EA11-8F22-42A0-80EC-BA9744CC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2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156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1. Переустановить операционную систему, подключить репозиторий Docker</vt:lpstr>
      <vt:lpstr> 2. Запустить контейнер с Ubuntu.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dc:title>
  <dc:creator>Александр Максимов</dc:creator>
  <cp:lastModifiedBy>Александр Максимов</cp:lastModifiedBy>
  <cp:revision>12</cp:revision>
  <dcterms:created xsi:type="dcterms:W3CDTF">2020-08-02T20:25:51Z</dcterms:created>
  <dcterms:modified xsi:type="dcterms:W3CDTF">2020-08-16T18:11:27Z</dcterms:modified>
</cp:coreProperties>
</file>