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60" r:id="rId5"/>
    <p:sldId id="261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2492734" y="5094579"/>
            <a:ext cx="6194066" cy="925223"/>
          </a:xfrm>
        </p:spPr>
        <p:txBody>
          <a:bodyPr/>
          <a:lstStyle>
            <a:lvl1pPr marL="0" indent="0" algn="r" latinLnBrk="0">
              <a:buNone/>
              <a:defRPr lang="zh-TW" sz="2100"/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zh-TW" altLang="en-US" smtClean="0"/>
              <a:t>按一下以編輯母片副標題樣式</a:t>
            </a:r>
            <a:endParaRPr lang="zh-TW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108986" y="3606802"/>
            <a:ext cx="7577814" cy="1470025"/>
          </a:xfrm>
        </p:spPr>
        <p:txBody>
          <a:bodyPr anchor="b" anchorCtr="0"/>
          <a:lstStyle>
            <a:lvl1pPr algn="r" latinLnBrk="0">
              <a:defRPr lang="zh-TW" sz="300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2015/9/12</a:t>
            </a:fld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017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9" name="Rectang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2015/9/12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610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2015/9/12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768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2015/9/12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0851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欄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2015/9/12</a:t>
            </a:fld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3181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2015/9/12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337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2015/9/12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5700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/>
              <a:t>按一下以編輯母片標題樣式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750">
                <a:latin typeface="+mn-lt"/>
              </a:defRPr>
            </a:lvl1pPr>
          </a:lstStyle>
          <a:p>
            <a:fld id="{B277EC77-3A8D-471E-94F2-81AF5CB0F055}" type="datetimeFigureOut">
              <a:rPr lang="zh-TW" altLang="en-US" smtClean="0"/>
              <a:t>2015/9/12</a:t>
            </a:fld>
            <a:endParaRPr lang="zh-TW" altLang="en-US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zh-TW" sz="750"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750">
                <a:latin typeface="+mn-lt"/>
              </a:defRPr>
            </a:lvl1pPr>
          </a:lstStyle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223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defPPr>
        <a:defRPr lang="zh-TW" sz="33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zh-TW" sz="27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257175" indent="-257175" eaLnBrk="1" latinLnBrk="0" hangingPunct="1">
        <a:buChar char="•"/>
        <a:defRPr lang="zh-TW" sz="2100">
          <a:latin typeface="+mn-lt"/>
        </a:defRPr>
      </a:lvl1pPr>
      <a:lvl2pPr marL="557213" indent="-214313" eaLnBrk="1" hangingPunct="1">
        <a:buChar char="–"/>
        <a:defRPr lang="zh-TW" sz="1800">
          <a:latin typeface="+mn-lt"/>
        </a:defRPr>
      </a:lvl2pPr>
      <a:lvl3pPr marL="857250" indent="-171450" eaLnBrk="1" hangingPunct="1">
        <a:buChar char="•"/>
        <a:defRPr lang="zh-TW" sz="1800">
          <a:latin typeface="+mn-lt"/>
        </a:defRPr>
      </a:lvl3pPr>
      <a:lvl4pPr marL="1200150" indent="-171450" eaLnBrk="1" hangingPunct="1">
        <a:buChar char="–"/>
        <a:defRPr lang="zh-TW" sz="1500">
          <a:latin typeface="+mn-lt"/>
        </a:defRPr>
      </a:lvl4pPr>
      <a:lvl5pPr marL="1543050" indent="-171450" eaLnBrk="1" hangingPunct="1">
        <a:buChar char="»"/>
        <a:defRPr lang="zh-TW" sz="1500">
          <a:latin typeface="+mn-lt"/>
        </a:defRPr>
      </a:lvl5pPr>
      <a:lvl6pPr marL="1885950" indent="-171450" eaLnBrk="1" hangingPunct="1">
        <a:buChar char="•"/>
        <a:defRPr lang="zh-TW" sz="1500"/>
      </a:lvl6pPr>
      <a:lvl7pPr marL="2228850" indent="-171450" eaLnBrk="1" hangingPunct="1">
        <a:buChar char="•"/>
        <a:defRPr lang="zh-TW" sz="1500"/>
      </a:lvl7pPr>
      <a:lvl8pPr marL="2571750" indent="-171450" eaLnBrk="1" hangingPunct="1">
        <a:buChar char="•"/>
        <a:defRPr lang="zh-TW" sz="1500"/>
      </a:lvl8pPr>
      <a:lvl9pPr marL="2914650" indent="-171450" eaLnBrk="1" hangingPunct="1">
        <a:buChar char="•"/>
        <a:defRPr lang="zh-TW" sz="1500"/>
      </a:lvl9pPr>
    </p:bodyStyle>
    <p:other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>
        <a:defRPr/>
      </a:lvl1pPr>
      <a:lvl2pPr marL="342900" eaLnBrk="1" hangingPunct="1">
        <a:defRPr/>
      </a:lvl2pPr>
      <a:lvl3pPr marL="685800" eaLnBrk="1" hangingPunct="1">
        <a:defRPr/>
      </a:lvl3pPr>
      <a:lvl4pPr marL="1028700" eaLnBrk="1" hangingPunct="1">
        <a:defRPr/>
      </a:lvl4pPr>
      <a:lvl5pPr marL="1371600" eaLnBrk="1" hangingPunct="1">
        <a:defRPr/>
      </a:lvl5pPr>
      <a:lvl6pPr marL="1714500" eaLnBrk="1" hangingPunct="1">
        <a:defRPr/>
      </a:lvl6pPr>
      <a:lvl7pPr marL="2057400" eaLnBrk="1" hangingPunct="1">
        <a:defRPr/>
      </a:lvl7pPr>
      <a:lvl8pPr marL="2400300" eaLnBrk="1" hangingPunct="1">
        <a:defRPr/>
      </a:lvl8pPr>
      <a:lvl9pPr marL="2743200" eaLnBrk="1" hangingPunct="1">
        <a:defRPr/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tw.wordpress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Homework</a:t>
            </a:r>
            <a:r>
              <a:rPr lang="zh-TW" altLang="en-US" dirty="0" smtClean="0"/>
              <a:t> 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0891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利用 </a:t>
            </a:r>
            <a:r>
              <a:rPr lang="en-US" altLang="zh-TW" dirty="0" smtClean="0"/>
              <a:t>WordPress</a:t>
            </a:r>
            <a:r>
              <a:rPr lang="zh-TW" altLang="en-US" dirty="0" smtClean="0"/>
              <a:t> 架設個人</a:t>
            </a:r>
            <a:r>
              <a:rPr lang="en-US" altLang="zh-TW" dirty="0" smtClean="0"/>
              <a:t>Blog</a:t>
            </a:r>
          </a:p>
          <a:p>
            <a:pPr lvl="1"/>
            <a:r>
              <a:rPr lang="en-US" altLang="zh-TW" dirty="0">
                <a:hlinkClick r:id="rId2"/>
              </a:rPr>
              <a:t>https://tw.wordpress.org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自行架設 </a:t>
            </a:r>
            <a:r>
              <a:rPr lang="en-US" altLang="zh-TW" dirty="0" smtClean="0"/>
              <a:t>server</a:t>
            </a:r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Personal</a:t>
            </a:r>
            <a:r>
              <a:rPr lang="zh-TW" altLang="en-US" dirty="0"/>
              <a:t> </a:t>
            </a:r>
            <a:r>
              <a:rPr lang="en-US" altLang="zh-TW" dirty="0"/>
              <a:t>Blog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956" y="2687607"/>
            <a:ext cx="8090844" cy="384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747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Install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server </a:t>
            </a:r>
            <a:r>
              <a:rPr lang="zh-TW" altLang="en-US" sz="2400" dirty="0" smtClean="0"/>
              <a:t> </a:t>
            </a:r>
            <a:r>
              <a:rPr lang="en-US" altLang="zh-TW" sz="2400" dirty="0"/>
              <a:t>4</a:t>
            </a:r>
            <a:r>
              <a:rPr lang="en-US" altLang="zh-TW" sz="2400" dirty="0" smtClean="0"/>
              <a:t>0</a:t>
            </a:r>
            <a:r>
              <a:rPr lang="en-US" altLang="zh-TW" sz="2400" dirty="0" smtClean="0"/>
              <a:t>%</a:t>
            </a:r>
          </a:p>
          <a:p>
            <a:pPr lvl="1"/>
            <a:r>
              <a:rPr lang="en-US" altLang="zh-TW" sz="2000" dirty="0" smtClean="0"/>
              <a:t>apache</a:t>
            </a:r>
            <a:r>
              <a:rPr lang="en-US" altLang="zh-TW" sz="2000" dirty="0" smtClean="0"/>
              <a:t> </a:t>
            </a:r>
            <a:r>
              <a:rPr lang="en-US" altLang="zh-TW" sz="2000" dirty="0" smtClean="0"/>
              <a:t>10</a:t>
            </a:r>
            <a:r>
              <a:rPr lang="en-US" altLang="zh-TW" sz="2000" dirty="0" smtClean="0"/>
              <a:t>%</a:t>
            </a:r>
          </a:p>
          <a:p>
            <a:pPr lvl="2"/>
            <a:r>
              <a:rPr lang="en-US" altLang="zh-TW" sz="2000" dirty="0" smtClean="0"/>
              <a:t>Error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page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10%</a:t>
            </a:r>
            <a:endParaRPr lang="en-US" altLang="zh-TW" sz="2000" dirty="0" smtClean="0"/>
          </a:p>
          <a:p>
            <a:pPr lvl="1"/>
            <a:r>
              <a:rPr lang="en-US" altLang="zh-TW" sz="2000" dirty="0" err="1" smtClean="0"/>
              <a:t>php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10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%</a:t>
            </a:r>
          </a:p>
          <a:p>
            <a:pPr lvl="1"/>
            <a:r>
              <a:rPr lang="en-US" altLang="zh-TW" sz="2000" dirty="0" smtClean="0"/>
              <a:t>MySQL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10%</a:t>
            </a:r>
          </a:p>
          <a:p>
            <a:pPr lvl="1"/>
            <a:endParaRPr lang="en-US" altLang="zh-TW" sz="2000" dirty="0"/>
          </a:p>
          <a:p>
            <a:r>
              <a:rPr lang="en-US" altLang="zh-TW" sz="2400" dirty="0"/>
              <a:t>Install</a:t>
            </a:r>
            <a:r>
              <a:rPr lang="zh-TW" altLang="en-US" sz="2400" dirty="0"/>
              <a:t> </a:t>
            </a:r>
            <a:r>
              <a:rPr lang="en-US" altLang="zh-TW" sz="2400" dirty="0" smtClean="0"/>
              <a:t>WordPress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40%</a:t>
            </a:r>
          </a:p>
          <a:p>
            <a:pPr lvl="1"/>
            <a:r>
              <a:rPr lang="en-US" altLang="zh-TW" sz="2000" dirty="0" smtClean="0"/>
              <a:t>Install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WordPress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10%</a:t>
            </a:r>
          </a:p>
          <a:p>
            <a:pPr lvl="1"/>
            <a:r>
              <a:rPr lang="en-US" altLang="zh-TW" sz="2000" dirty="0" smtClean="0"/>
              <a:t>Change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Word</a:t>
            </a:r>
            <a:r>
              <a:rPr lang="en-US" altLang="zh-TW" sz="2000" dirty="0" smtClean="0"/>
              <a:t>Press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template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15%</a:t>
            </a:r>
          </a:p>
          <a:p>
            <a:pPr lvl="1"/>
            <a:r>
              <a:rPr lang="en-US" altLang="zh-TW" sz="2000" dirty="0" smtClean="0"/>
              <a:t>Add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plugins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15%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Post</a:t>
            </a:r>
            <a:r>
              <a:rPr lang="zh-TW" altLang="en-US" dirty="0" smtClean="0"/>
              <a:t> </a:t>
            </a:r>
            <a:r>
              <a:rPr lang="en-US" altLang="zh-TW" dirty="0" smtClean="0"/>
              <a:t>an</a:t>
            </a:r>
            <a:r>
              <a:rPr lang="zh-TW" altLang="en-US" dirty="0" smtClean="0"/>
              <a:t> </a:t>
            </a:r>
            <a:r>
              <a:rPr lang="en-US" altLang="zh-TW" dirty="0" smtClean="0"/>
              <a:t>article</a:t>
            </a:r>
            <a:r>
              <a:rPr lang="zh-TW" altLang="en-US" dirty="0" smtClean="0"/>
              <a:t> </a:t>
            </a:r>
            <a:r>
              <a:rPr lang="en-US" altLang="zh-TW" dirty="0" smtClean="0"/>
              <a:t>on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Blog</a:t>
            </a:r>
            <a:r>
              <a:rPr lang="zh-TW" altLang="en-US" dirty="0" smtClean="0"/>
              <a:t> </a:t>
            </a:r>
            <a:r>
              <a:rPr lang="en-US" altLang="zh-TW" dirty="0" smtClean="0"/>
              <a:t>20%</a:t>
            </a:r>
          </a:p>
          <a:p>
            <a:pPr lvl="1"/>
            <a:r>
              <a:rPr lang="en-US" altLang="zh-TW" dirty="0" smtClean="0"/>
              <a:t>Any</a:t>
            </a:r>
            <a:r>
              <a:rPr lang="zh-TW" altLang="en-US" dirty="0" smtClean="0"/>
              <a:t> </a:t>
            </a:r>
            <a:r>
              <a:rPr lang="en-US" altLang="zh-TW" dirty="0" smtClean="0"/>
              <a:t>suggestion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about</a:t>
            </a:r>
            <a:r>
              <a:rPr lang="zh-TW" altLang="en-US" dirty="0" smtClean="0"/>
              <a:t> </a:t>
            </a:r>
            <a:r>
              <a:rPr lang="en-US" altLang="zh-TW" dirty="0" smtClean="0"/>
              <a:t>this</a:t>
            </a:r>
            <a:r>
              <a:rPr lang="zh-TW" altLang="en-US" dirty="0" smtClean="0"/>
              <a:t> </a:t>
            </a:r>
            <a:r>
              <a:rPr lang="en-US" altLang="zh-TW" dirty="0" smtClean="0"/>
              <a:t>class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Personal</a:t>
            </a:r>
            <a:r>
              <a:rPr lang="zh-TW" altLang="en-US" dirty="0" smtClean="0"/>
              <a:t> </a:t>
            </a:r>
            <a:r>
              <a:rPr lang="en-US" altLang="zh-TW" dirty="0" smtClean="0"/>
              <a:t>Blog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9166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300" dirty="0"/>
              <a:t>Register</a:t>
            </a:r>
            <a:r>
              <a:rPr lang="zh-TW" altLang="en-US" sz="2300" dirty="0"/>
              <a:t> </a:t>
            </a:r>
            <a:r>
              <a:rPr lang="en-US" altLang="zh-TW" sz="2300" dirty="0"/>
              <a:t>hostname</a:t>
            </a:r>
            <a:r>
              <a:rPr lang="zh-TW" altLang="en-US" sz="2300" dirty="0"/>
              <a:t> </a:t>
            </a:r>
            <a:r>
              <a:rPr lang="en-US" altLang="zh-TW" sz="2300" dirty="0" smtClean="0"/>
              <a:t>+10</a:t>
            </a:r>
            <a:endParaRPr lang="en-US" altLang="zh-TW" sz="2300" dirty="0"/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前</a:t>
            </a:r>
            <a:r>
              <a:rPr lang="en-US" altLang="zh-TW" dirty="0" smtClean="0"/>
              <a:t>10%</a:t>
            </a:r>
            <a:r>
              <a:rPr lang="zh-TW" altLang="en-US" dirty="0" smtClean="0"/>
              <a:t>繳交且原始分數達</a:t>
            </a:r>
            <a:r>
              <a:rPr lang="en-US" altLang="zh-TW" dirty="0" smtClean="0"/>
              <a:t>90</a:t>
            </a:r>
            <a:r>
              <a:rPr lang="zh-TW" altLang="en-US" dirty="0" smtClean="0"/>
              <a:t>分 </a:t>
            </a:r>
            <a:r>
              <a:rPr lang="en-US" altLang="zh-TW" dirty="0" smtClean="0"/>
              <a:t>+10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Bonus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5457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Deadline</a:t>
            </a:r>
          </a:p>
          <a:p>
            <a:pPr lvl="1"/>
            <a:r>
              <a:rPr lang="en-US" altLang="zh-TW" dirty="0" smtClean="0"/>
              <a:t>10/06 </a:t>
            </a:r>
            <a:r>
              <a:rPr lang="en-US" altLang="zh-TW" dirty="0" smtClean="0"/>
              <a:t>23:59</a:t>
            </a:r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繳交</a:t>
            </a:r>
            <a:r>
              <a:rPr lang="zh-TW" altLang="en-US" dirty="0" smtClean="0"/>
              <a:t>方式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Demo</a:t>
            </a:r>
            <a:r>
              <a:rPr lang="zh-TW" altLang="en-US" dirty="0" smtClean="0"/>
              <a:t> 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請跟助教約時間</a:t>
            </a:r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1"/>
            <a:r>
              <a:rPr lang="en-US" altLang="zh-TW" dirty="0" smtClean="0"/>
              <a:t>Word</a:t>
            </a:r>
            <a:r>
              <a:rPr lang="zh-TW" altLang="en-US" dirty="0" smtClean="0"/>
              <a:t>檔上</a:t>
            </a:r>
            <a:r>
              <a:rPr lang="zh-TW" altLang="en-US" dirty="0" smtClean="0"/>
              <a:t>傳到</a:t>
            </a:r>
            <a:r>
              <a:rPr lang="en-US" altLang="zh-TW" dirty="0" smtClean="0"/>
              <a:t>portal</a:t>
            </a:r>
          </a:p>
          <a:p>
            <a:pPr lvl="2"/>
            <a:r>
              <a:rPr lang="zh-TW" altLang="en-US" dirty="0" smtClean="0"/>
              <a:t>檔名：</a:t>
            </a:r>
            <a:r>
              <a:rPr lang="en-US" altLang="zh-TW" dirty="0" smtClean="0"/>
              <a:t>s</a:t>
            </a:r>
            <a:r>
              <a:rPr lang="zh-TW" altLang="en-US" dirty="0"/>
              <a:t>學號</a:t>
            </a:r>
            <a:r>
              <a:rPr lang="en-US" altLang="zh-TW" dirty="0"/>
              <a:t>_</a:t>
            </a:r>
            <a:r>
              <a:rPr lang="en-US" altLang="zh-TW" dirty="0" smtClean="0"/>
              <a:t>HW1.doc </a:t>
            </a:r>
            <a:r>
              <a:rPr lang="zh-TW" altLang="en-US" dirty="0" smtClean="0"/>
              <a:t>或 </a:t>
            </a:r>
            <a:r>
              <a:rPr lang="en-US" altLang="zh-TW" dirty="0"/>
              <a:t>s</a:t>
            </a:r>
            <a:r>
              <a:rPr lang="zh-TW" altLang="en-US" dirty="0"/>
              <a:t>學號</a:t>
            </a:r>
            <a:r>
              <a:rPr lang="en-US" altLang="zh-TW" dirty="0"/>
              <a:t>_</a:t>
            </a:r>
            <a:r>
              <a:rPr lang="en-US" altLang="zh-TW" dirty="0" smtClean="0"/>
              <a:t>HW1.docx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內容</a:t>
            </a:r>
            <a:r>
              <a:rPr lang="zh-TW" altLang="en-US" dirty="0" smtClean="0"/>
              <a:t>包含：網址、</a:t>
            </a:r>
            <a:r>
              <a:rPr lang="zh-TW" altLang="en-US" dirty="0" smtClean="0"/>
              <a:t>網站截圖、課程建議</a:t>
            </a:r>
            <a:endParaRPr lang="en-US" altLang="zh-TW" dirty="0" smtClean="0"/>
          </a:p>
          <a:p>
            <a:pPr lvl="3"/>
            <a:r>
              <a:rPr lang="zh-TW" altLang="en-US" dirty="0" smtClean="0">
                <a:solidFill>
                  <a:srgbClr val="FF0000"/>
                </a:solidFill>
              </a:rPr>
              <a:t>檔名未依格式扣</a:t>
            </a:r>
            <a:r>
              <a:rPr lang="en-US" altLang="zh-TW" dirty="0" smtClean="0">
                <a:solidFill>
                  <a:srgbClr val="FF0000"/>
                </a:solidFill>
              </a:rPr>
              <a:t>10%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Deadline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634315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模組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Week 4 Q&amp;A.v1</Template>
  <TotalTime>61</TotalTime>
  <Words>132</Words>
  <Application>Microsoft Office PowerPoint</Application>
  <PresentationFormat>如螢幕大小 (4:3)</PresentationFormat>
  <Paragraphs>35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8" baseType="lpstr">
      <vt:lpstr>新細明體</vt:lpstr>
      <vt:lpstr>Corbel</vt:lpstr>
      <vt:lpstr>Custom Theme</vt:lpstr>
      <vt:lpstr>Homework 1</vt:lpstr>
      <vt:lpstr>Personal Blog</vt:lpstr>
      <vt:lpstr>Personal Blog</vt:lpstr>
      <vt:lpstr>Bonus</vt:lpstr>
      <vt:lpstr>Deadline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Homework2</dc:title>
  <dc:creator>tinin</dc:creator>
  <cp:lastModifiedBy>tinin</cp:lastModifiedBy>
  <cp:revision>19</cp:revision>
  <dcterms:created xsi:type="dcterms:W3CDTF">2014-10-13T00:41:19Z</dcterms:created>
  <dcterms:modified xsi:type="dcterms:W3CDTF">2015-09-12T15:59:25Z</dcterms:modified>
</cp:coreProperties>
</file>