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3" r:id="rId6"/>
    <p:sldId id="266" r:id="rId7"/>
    <p:sldId id="264" r:id="rId8"/>
    <p:sldId id="265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C3922-C4C5-4E8D-8714-C9EE880B62E7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E0519-500F-465D-9526-03297699B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24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05E68-8B7B-4CFA-9856-E53ADB4652E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27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05E68-8B7B-4CFA-9856-E53ADB4652E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51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821-8A7E-4269-A2AE-F2C8F60FCDF4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48923-5434-4EB9-BCB3-DCF275F4D1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75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C535-D5C2-4E05-BB10-25F2D31CA09C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9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821-8A7E-4269-A2AE-F2C8F60FCDF4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48923-5434-4EB9-BCB3-DCF275F4D1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66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821-8A7E-4269-A2AE-F2C8F60FCDF4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48923-5434-4EB9-BCB3-DCF275F4D1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37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821-8A7E-4269-A2AE-F2C8F60FCDF4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48923-5434-4EB9-BCB3-DCF275F4D1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2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821-8A7E-4269-A2AE-F2C8F60FCDF4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48923-5434-4EB9-BCB3-DCF275F4D1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821-8A7E-4269-A2AE-F2C8F60FCDF4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248923-5434-4EB9-BCB3-DCF275F4D1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6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7FBC8821-8A7E-4269-A2AE-F2C8F60FCDF4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7D248923-5434-4EB9-BCB3-DCF275F4D1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55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Homework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419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格式排</a:t>
            </a:r>
            <a:r>
              <a:rPr lang="zh-TW" altLang="en-US" dirty="0"/>
              <a:t>版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Input (from </a:t>
            </a:r>
            <a:r>
              <a:rPr lang="en-US" altLang="zh-TW" dirty="0" err="1" smtClean="0"/>
              <a:t>textarea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&lt;label&gt; &lt;content&gt; //each line</a:t>
            </a:r>
          </a:p>
          <a:p>
            <a:pPr lvl="2"/>
            <a:r>
              <a:rPr lang="en-US" altLang="zh-TW" dirty="0" smtClean="0"/>
              <a:t>Order by &lt;label&gt;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 smtClean="0"/>
              <a:t>Example</a:t>
            </a:r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Homework3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140" y="3632499"/>
            <a:ext cx="538291" cy="270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格式排版程式</a:t>
            </a:r>
            <a:endParaRPr lang="en-US" altLang="zh-TW" dirty="0"/>
          </a:p>
          <a:p>
            <a:pPr lvl="1"/>
            <a:r>
              <a:rPr lang="en-US" altLang="zh-TW" dirty="0" smtClean="0"/>
              <a:t>Output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Table</a:t>
            </a:r>
          </a:p>
          <a:p>
            <a:pPr lvl="2"/>
            <a:r>
              <a:rPr lang="en-US" altLang="zh-TW" dirty="0" smtClean="0"/>
              <a:t>First row : label name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2890837"/>
            <a:ext cx="29051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4967770"/>
            <a:ext cx="2905125" cy="107632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格式排版程式</a:t>
            </a:r>
            <a:endParaRPr lang="en-US" altLang="zh-TW" dirty="0"/>
          </a:p>
          <a:p>
            <a:pPr lvl="1"/>
            <a:r>
              <a:rPr lang="en-US" altLang="zh-TW" dirty="0" smtClean="0"/>
              <a:t>Example </a:t>
            </a:r>
            <a:r>
              <a:rPr lang="en-US" altLang="zh-TW" dirty="0"/>
              <a:t>1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dirty="0" smtClean="0"/>
              <a:t>Input:</a:t>
            </a:r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r>
              <a:rPr lang="en-US" altLang="zh-TW" dirty="0" smtClean="0"/>
              <a:t>Output:</a:t>
            </a:r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220" y="1600202"/>
            <a:ext cx="538291" cy="270939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39220" y="1621525"/>
            <a:ext cx="538291" cy="841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039762" y="2158314"/>
            <a:ext cx="247135" cy="3228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839220" y="2463115"/>
            <a:ext cx="538291" cy="609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208637" y="2767915"/>
            <a:ext cx="1178138" cy="25476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839219" y="3070335"/>
            <a:ext cx="538291" cy="12392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286897" y="3894318"/>
            <a:ext cx="2472634" cy="15138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716" y="1682750"/>
            <a:ext cx="29718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</a:p>
          <a:p>
            <a:pPr lvl="1"/>
            <a:r>
              <a:rPr lang="zh-TW" altLang="en-US" dirty="0" smtClean="0"/>
              <a:t>修改 </a:t>
            </a:r>
            <a:r>
              <a:rPr lang="en-US" altLang="zh-TW" dirty="0"/>
              <a:t>&lt;script type="text/</a:t>
            </a:r>
            <a:r>
              <a:rPr lang="en-US" altLang="zh-TW" dirty="0" err="1"/>
              <a:t>javascript</a:t>
            </a:r>
            <a:r>
              <a:rPr lang="en-US" altLang="zh-TW" dirty="0"/>
              <a:t>" </a:t>
            </a:r>
            <a:r>
              <a:rPr lang="en-US" altLang="zh-TW" dirty="0" err="1"/>
              <a:t>src</a:t>
            </a:r>
            <a:r>
              <a:rPr lang="en-US" altLang="zh-TW" dirty="0"/>
              <a:t>="</a:t>
            </a:r>
            <a:r>
              <a:rPr lang="en-US" altLang="zh-TW" dirty="0">
                <a:solidFill>
                  <a:srgbClr val="FF0000"/>
                </a:solidFill>
              </a:rPr>
              <a:t>hw3.js</a:t>
            </a:r>
            <a:r>
              <a:rPr lang="en-US" altLang="zh-TW" dirty="0"/>
              <a:t>"&gt;&lt;/script</a:t>
            </a:r>
            <a:r>
              <a:rPr lang="en-US" altLang="zh-TW" dirty="0" smtClean="0"/>
              <a:t>&gt;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新增兩段</a:t>
            </a:r>
            <a:r>
              <a:rPr lang="en-US" altLang="zh-TW" dirty="0" smtClean="0"/>
              <a:t>code</a:t>
            </a:r>
          </a:p>
          <a:p>
            <a:pPr lvl="2"/>
            <a:r>
              <a:rPr lang="zh-TW" altLang="en-US" dirty="0" smtClean="0"/>
              <a:t>請寫在</a:t>
            </a:r>
            <a:r>
              <a:rPr lang="en-US" altLang="zh-TW" dirty="0" smtClean="0"/>
              <a:t>//YOUR 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START</a:t>
            </a:r>
            <a:r>
              <a:rPr lang="zh-TW" altLang="en-US" dirty="0" smtClean="0"/>
              <a:t> 至 </a:t>
            </a:r>
            <a:r>
              <a:rPr lang="en-US" altLang="zh-TW" dirty="0" smtClean="0"/>
              <a:t>//YOUR CODE END</a:t>
            </a:r>
            <a:r>
              <a:rPr lang="zh-TW" altLang="en-US" dirty="0" smtClean="0"/>
              <a:t>之間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79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評分方式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10</a:t>
            </a:r>
            <a:r>
              <a:rPr lang="zh-TW" altLang="en-US" dirty="0" smtClean="0"/>
              <a:t>題測資</a:t>
            </a:r>
            <a:r>
              <a:rPr lang="en-US" altLang="zh-TW" dirty="0" smtClean="0"/>
              <a:t>, 1</a:t>
            </a:r>
            <a:r>
              <a:rPr lang="zh-TW" altLang="en-US" dirty="0" smtClean="0"/>
              <a:t>題</a:t>
            </a:r>
            <a:r>
              <a:rPr lang="en-US" altLang="zh-TW" dirty="0" smtClean="0"/>
              <a:t>10%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Deadline:</a:t>
            </a:r>
          </a:p>
          <a:p>
            <a:pPr lvl="1"/>
            <a:r>
              <a:rPr lang="en-US" altLang="zh-TW" dirty="0" smtClean="0"/>
              <a:t>12/15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23:59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上傳方式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Portal </a:t>
            </a:r>
          </a:p>
          <a:p>
            <a:pPr lvl="2"/>
            <a:r>
              <a:rPr lang="zh-TW" altLang="en-US" dirty="0" smtClean="0"/>
              <a:t>檔名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_HW3.zip </a:t>
            </a:r>
          </a:p>
          <a:p>
            <a:pPr lvl="3"/>
            <a:r>
              <a:rPr lang="en-US" altLang="zh-TW" dirty="0"/>
              <a:t>s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_HW3.html, s</a:t>
            </a:r>
            <a:r>
              <a:rPr lang="zh-TW" altLang="en-US" dirty="0" smtClean="0"/>
              <a:t>學號</a:t>
            </a:r>
            <a:r>
              <a:rPr lang="en-US" altLang="zh-TW" dirty="0" smtClean="0"/>
              <a:t>_HW3.js</a:t>
            </a:r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格式不符扣</a:t>
            </a:r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r>
              <a:rPr lang="zh-TW" altLang="en-US" dirty="0" smtClean="0">
                <a:solidFill>
                  <a:srgbClr val="FF0000"/>
                </a:solidFill>
              </a:rPr>
              <a:t>分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4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Bonus:</a:t>
            </a:r>
          </a:p>
          <a:p>
            <a:pPr lvl="1"/>
            <a:r>
              <a:rPr lang="zh-TW" altLang="en-US" dirty="0" smtClean="0"/>
              <a:t>前</a:t>
            </a:r>
            <a:r>
              <a:rPr lang="en-US" altLang="zh-TW" dirty="0" smtClean="0"/>
              <a:t>10%</a:t>
            </a:r>
            <a:r>
              <a:rPr lang="zh-TW" altLang="en-US" dirty="0" smtClean="0"/>
              <a:t>繳交且成績達</a:t>
            </a:r>
            <a:r>
              <a:rPr lang="en-US" altLang="zh-TW" dirty="0" smtClean="0"/>
              <a:t>90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+10</a:t>
            </a:r>
          </a:p>
          <a:p>
            <a:pPr lvl="1"/>
            <a:r>
              <a:rPr lang="zh-TW" altLang="en-US" dirty="0"/>
              <a:t>提供測試資料且有滿分的同學程式執行錯誤</a:t>
            </a:r>
          </a:p>
          <a:p>
            <a:pPr lvl="2"/>
            <a:r>
              <a:rPr lang="en-US" altLang="zh-TW" dirty="0" smtClean="0"/>
              <a:t>+ </a:t>
            </a:r>
            <a:r>
              <a:rPr lang="en-US" altLang="zh-TW" dirty="0"/>
              <a:t>10 </a:t>
            </a:r>
          </a:p>
          <a:p>
            <a:pPr lvl="2"/>
            <a:r>
              <a:rPr lang="zh-TW" altLang="en-US" dirty="0"/>
              <a:t>其他同學成績不變</a:t>
            </a:r>
          </a:p>
          <a:p>
            <a:pPr lvl="1"/>
            <a:r>
              <a:rPr lang="zh-TW" altLang="en-US" dirty="0" smtClean="0"/>
              <a:t>可處理未排序資料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+10</a:t>
            </a:r>
          </a:p>
          <a:p>
            <a:pPr lvl="2"/>
            <a:r>
              <a:rPr lang="en-US" altLang="zh-TW" dirty="0" smtClean="0"/>
              <a:t>example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29" y="4011826"/>
            <a:ext cx="486568" cy="26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10 Q&amp;A.v1</Template>
  <TotalTime>34</TotalTime>
  <Words>180</Words>
  <Application>Microsoft Office PowerPoint</Application>
  <PresentationFormat>如螢幕大小 (4:3)</PresentationFormat>
  <Paragraphs>66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新細明體</vt:lpstr>
      <vt:lpstr>Calibri</vt:lpstr>
      <vt:lpstr>Corbel</vt:lpstr>
      <vt:lpstr>Custom Theme</vt:lpstr>
      <vt:lpstr>Homework 3</vt:lpstr>
      <vt:lpstr>Homework3</vt:lpstr>
      <vt:lpstr>Homework3</vt:lpstr>
      <vt:lpstr>Homework3</vt:lpstr>
      <vt:lpstr>Homework3</vt:lpstr>
      <vt:lpstr>Homework3</vt:lpstr>
      <vt:lpstr>Homework3</vt:lpstr>
      <vt:lpstr>Homework3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tinin</dc:creator>
  <cp:lastModifiedBy>簡廷因</cp:lastModifiedBy>
  <cp:revision>19</cp:revision>
  <dcterms:created xsi:type="dcterms:W3CDTF">2014-11-23T12:03:03Z</dcterms:created>
  <dcterms:modified xsi:type="dcterms:W3CDTF">2015-11-11T08:37:09Z</dcterms:modified>
</cp:coreProperties>
</file>