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5" r:id="rId3"/>
    <p:sldId id="266" r:id="rId4"/>
    <p:sldId id="267" r:id="rId5"/>
    <p:sldId id="257" r:id="rId6"/>
    <p:sldId id="260" r:id="rId7"/>
    <p:sldId id="261" r:id="rId8"/>
    <p:sldId id="269" r:id="rId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44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1.jpg"/>
          <p:cNvPicPr>
            <a:picLocks noChangeAspect="1"/>
          </p:cNvPicPr>
          <p:nvPr/>
        </p:nvPicPr>
        <p:blipFill>
          <a:blip r:embed="rId2" cstate="print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2.png"/>
          <p:cNvPicPr>
            <a:picLocks noChangeAspect="1"/>
          </p:cNvPicPr>
          <p:nvPr/>
        </p:nvPicPr>
        <p:blipFill>
          <a:blip r:embed="rId3" cstate="print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572" y="430"/>
            <a:ext cx="9142858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3.png"/>
          <p:cNvPicPr>
            <a:picLocks noChangeAspect="1"/>
          </p:cNvPicPr>
          <p:nvPr/>
        </p:nvPicPr>
        <p:blipFill>
          <a:blip r:embed="rId4" cstate="print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572" y="430"/>
            <a:ext cx="9142858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4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72" y="430"/>
            <a:ext cx="9142858" cy="6857143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Rectangle 31"/>
          <p:cNvSpPr>
            <a:spLocks noGrp="1"/>
          </p:cNvSpPr>
          <p:nvPr>
            <p:ph type="subTitle" idx="1"/>
          </p:nvPr>
        </p:nvSpPr>
        <p:spPr>
          <a:xfrm>
            <a:off x="2492734" y="5094579"/>
            <a:ext cx="6194066" cy="925223"/>
          </a:xfrm>
        </p:spPr>
        <p:txBody>
          <a:bodyPr/>
          <a:lstStyle>
            <a:lvl1pPr marL="0" indent="0" algn="r" latinLnBrk="0">
              <a:buNone/>
              <a:defRPr lang="zh-TW" sz="2100"/>
            </a:lvl1pPr>
            <a:lvl2pPr marL="342900" indent="0" algn="ctr">
              <a:buNone/>
            </a:lvl2pPr>
            <a:lvl3pPr marL="685800" indent="0" algn="ctr">
              <a:buNone/>
            </a:lvl3pPr>
            <a:lvl4pPr marL="1028700" indent="0" algn="ctr">
              <a:buNone/>
            </a:lvl4pPr>
            <a:lvl5pPr marL="1371600" indent="0" algn="ctr">
              <a:buNone/>
            </a:lvl5pPr>
            <a:lvl6pPr marL="1714500" indent="0" algn="ctr">
              <a:buNone/>
            </a:lvl6pPr>
            <a:lvl7pPr marL="2057400" indent="0" algn="ctr">
              <a:buNone/>
            </a:lvl7pPr>
            <a:lvl8pPr marL="2400300" indent="0" algn="ctr">
              <a:buNone/>
            </a:lvl8pPr>
            <a:lvl9pPr marL="2743200" indent="0" algn="ctr">
              <a:buNone/>
            </a:lvl9pPr>
          </a:lstStyle>
          <a:p>
            <a:r>
              <a:rPr lang="zh-TW" altLang="en-US" smtClean="0"/>
              <a:t>按一下以編輯母片副標題樣式</a:t>
            </a:r>
            <a:endParaRPr lang="zh-TW"/>
          </a:p>
        </p:txBody>
      </p:sp>
      <p:sp>
        <p:nvSpPr>
          <p:cNvPr id="5" name="Rectangle 5"/>
          <p:cNvSpPr>
            <a:spLocks noGrp="1"/>
          </p:cNvSpPr>
          <p:nvPr>
            <p:ph type="ctrTitle"/>
          </p:nvPr>
        </p:nvSpPr>
        <p:spPr>
          <a:xfrm>
            <a:off x="1108986" y="3606802"/>
            <a:ext cx="7577814" cy="1470025"/>
          </a:xfrm>
        </p:spPr>
        <p:txBody>
          <a:bodyPr anchor="b" anchorCtr="0"/>
          <a:lstStyle>
            <a:lvl1pPr algn="r" latinLnBrk="0">
              <a:defRPr lang="zh-TW" sz="3000"/>
            </a:lvl1pPr>
          </a:lstStyle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7EC77-3A8D-471E-94F2-81AF5CB0F055}" type="datetimeFigureOut">
              <a:rPr lang="zh-TW" altLang="en-US" smtClean="0"/>
              <a:t>2015/12/27</a:t>
            </a:fld>
            <a:endParaRPr lang="zh-TW" alt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9F933FF-1EA1-4EE8-BC3D-16E5392AAC0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0176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9" name="Rectangle 8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7EC77-3A8D-471E-94F2-81AF5CB0F055}" type="datetimeFigureOut">
              <a:rPr lang="zh-TW" altLang="en-US" smtClean="0"/>
              <a:t>2015/12/27</a:t>
            </a:fld>
            <a:endParaRPr lang="zh-TW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9F933FF-1EA1-4EE8-BC3D-16E5392AAC0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8610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7EC77-3A8D-471E-94F2-81AF5CB0F055}" type="datetimeFigureOut">
              <a:rPr lang="zh-TW" altLang="en-US" smtClean="0"/>
              <a:t>2015/12/27</a:t>
            </a:fld>
            <a:endParaRPr lang="zh-TW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9F933FF-1EA1-4EE8-BC3D-16E5392AAC0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7689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7EC77-3A8D-471E-94F2-81AF5CB0F055}" type="datetimeFigureOut">
              <a:rPr lang="zh-TW" altLang="en-US" smtClean="0"/>
              <a:t>2015/12/27</a:t>
            </a:fld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9F933FF-1EA1-4EE8-BC3D-16E5392AAC0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0851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兩欄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/>
          </p:cNvSpPr>
          <p:nvPr>
            <p:ph type="body"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11" name="Rectangle 11"/>
          <p:cNvSpPr>
            <a:spLocks noGrp="1"/>
          </p:cNvSpPr>
          <p:nvPr>
            <p:ph type="body"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8" name="Rectangle 7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7EC77-3A8D-471E-94F2-81AF5CB0F055}" type="datetimeFigureOut">
              <a:rPr lang="zh-TW" altLang="en-US" smtClean="0"/>
              <a:t>2015/12/27</a:t>
            </a:fld>
            <a:endParaRPr lang="zh-TW" alt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9F933FF-1EA1-4EE8-BC3D-16E5392AAC0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3181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7" name="Rectangle 6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7EC77-3A8D-471E-94F2-81AF5CB0F055}" type="datetimeFigureOut">
              <a:rPr lang="zh-TW" altLang="en-US" smtClean="0"/>
              <a:t>2015/12/27</a:t>
            </a:fld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9F933FF-1EA1-4EE8-BC3D-16E5392AAC0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337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30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17" name="Rectangle 17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8" name="Rectangle 7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7EC77-3A8D-471E-94F2-81AF5CB0F055}" type="datetimeFigureOut">
              <a:rPr lang="zh-TW" altLang="en-US" smtClean="0"/>
              <a:t>2015/12/27</a:t>
            </a:fld>
            <a:endParaRPr lang="zh-TW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9F933FF-1EA1-4EE8-BC3D-16E5392AAC0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5700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shade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5.png"/>
          <p:cNvPicPr>
            <a:picLocks noChangeAspect="1"/>
          </p:cNvPicPr>
          <p:nvPr/>
        </p:nvPicPr>
        <p:blipFill>
          <a:blip r:embed="rId9" cstate="print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572" y="430"/>
            <a:ext cx="9142858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6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72" y="430"/>
            <a:ext cx="9142858" cy="6857143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Rectangle 30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/>
              <a:t>按一下以編輯母片標題樣式</a:t>
            </a:r>
          </a:p>
        </p:txBody>
      </p:sp>
      <p:sp>
        <p:nvSpPr>
          <p:cNvPr id="12" name="Rectangle 1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</a:p>
        </p:txBody>
      </p:sp>
      <p:sp>
        <p:nvSpPr>
          <p:cNvPr id="6" name="Rectangle 6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 latinLnBrk="0">
              <a:defRPr lang="zh-TW" sz="750">
                <a:latin typeface="+mn-lt"/>
              </a:defRPr>
            </a:lvl1pPr>
          </a:lstStyle>
          <a:p>
            <a:fld id="{B277EC77-3A8D-471E-94F2-81AF5CB0F055}" type="datetimeFigureOut">
              <a:rPr lang="zh-TW" altLang="en-US" smtClean="0"/>
              <a:t>2015/12/27</a:t>
            </a:fld>
            <a:endParaRPr lang="zh-TW" altLang="en-US"/>
          </a:p>
        </p:txBody>
      </p:sp>
      <p:sp>
        <p:nvSpPr>
          <p:cNvPr id="20" name="Rectangle 20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 algn="ctr" latinLnBrk="0">
              <a:defRPr lang="zh-TW" sz="750"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21" name="Rectangle 21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 latinLnBrk="0">
              <a:defRPr lang="zh-TW" sz="750">
                <a:latin typeface="+mn-lt"/>
              </a:defRPr>
            </a:lvl1pPr>
          </a:lstStyle>
          <a:p>
            <a:fld id="{D9F933FF-1EA1-4EE8-BC3D-16E5392AAC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2237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xStyles>
    <p:titleStyle>
      <a:defPPr>
        <a:defRPr lang="zh-TW" sz="3300">
          <a:solidFill>
            <a:schemeClr val="tx1"/>
          </a:solidFill>
          <a:latin typeface="+mj-lt"/>
          <a:ea typeface="+mj-ea"/>
          <a:cs typeface="+mj-cs"/>
        </a:defRPr>
      </a:defPPr>
      <a:lvl1pPr algn="l" eaLnBrk="1" latinLnBrk="0" hangingPunct="1">
        <a:buNone/>
        <a:defRPr lang="zh-TW" sz="2700">
          <a:solidFill>
            <a:schemeClr val="tx1">
              <a:alpha val="100000"/>
            </a:schemeClr>
          </a:solidFill>
          <a:latin typeface="+mj-lt"/>
        </a:defRPr>
      </a:lvl1pPr>
    </p:titleStyle>
    <p:bodyStyle>
      <a:defPPr>
        <a:defRPr lang="zh-TW">
          <a:solidFill>
            <a:schemeClr val="tx1"/>
          </a:solidFill>
          <a:latin typeface="+mn-lt"/>
          <a:ea typeface="+mn-ea"/>
          <a:cs typeface="+mn-cs"/>
        </a:defRPr>
      </a:defPPr>
      <a:lvl1pPr marL="257175" indent="-257175" eaLnBrk="1" latinLnBrk="0" hangingPunct="1">
        <a:buChar char="•"/>
        <a:defRPr lang="zh-TW" sz="2100">
          <a:latin typeface="+mn-lt"/>
        </a:defRPr>
      </a:lvl1pPr>
      <a:lvl2pPr marL="557213" indent="-214313" eaLnBrk="1" hangingPunct="1">
        <a:buChar char="–"/>
        <a:defRPr lang="zh-TW" sz="1800">
          <a:latin typeface="+mn-lt"/>
        </a:defRPr>
      </a:lvl2pPr>
      <a:lvl3pPr marL="857250" indent="-171450" eaLnBrk="1" hangingPunct="1">
        <a:buChar char="•"/>
        <a:defRPr lang="zh-TW" sz="1800">
          <a:latin typeface="+mn-lt"/>
        </a:defRPr>
      </a:lvl3pPr>
      <a:lvl4pPr marL="1200150" indent="-171450" eaLnBrk="1" hangingPunct="1">
        <a:buChar char="–"/>
        <a:defRPr lang="zh-TW" sz="1500">
          <a:latin typeface="+mn-lt"/>
        </a:defRPr>
      </a:lvl4pPr>
      <a:lvl5pPr marL="1543050" indent="-171450" eaLnBrk="1" hangingPunct="1">
        <a:buChar char="»"/>
        <a:defRPr lang="zh-TW" sz="1500">
          <a:latin typeface="+mn-lt"/>
        </a:defRPr>
      </a:lvl5pPr>
      <a:lvl6pPr marL="1885950" indent="-171450" eaLnBrk="1" hangingPunct="1">
        <a:buChar char="•"/>
        <a:defRPr lang="zh-TW" sz="1500"/>
      </a:lvl6pPr>
      <a:lvl7pPr marL="2228850" indent="-171450" eaLnBrk="1" hangingPunct="1">
        <a:buChar char="•"/>
        <a:defRPr lang="zh-TW" sz="1500"/>
      </a:lvl7pPr>
      <a:lvl8pPr marL="2571750" indent="-171450" eaLnBrk="1" hangingPunct="1">
        <a:buChar char="•"/>
        <a:defRPr lang="zh-TW" sz="1500"/>
      </a:lvl8pPr>
      <a:lvl9pPr marL="2914650" indent="-171450" eaLnBrk="1" hangingPunct="1">
        <a:buChar char="•"/>
        <a:defRPr lang="zh-TW" sz="1500"/>
      </a:lvl9pPr>
    </p:bodyStyle>
    <p:otherStyle>
      <a:defPPr>
        <a:defRPr lang="zh-TW">
          <a:solidFill>
            <a:schemeClr val="tx1"/>
          </a:solidFill>
          <a:latin typeface="+mn-lt"/>
          <a:ea typeface="+mn-ea"/>
          <a:cs typeface="+mn-cs"/>
        </a:defRPr>
      </a:defPPr>
      <a:lvl1pPr marL="0" eaLnBrk="1" latinLnBrk="0" hangingPunct="1">
        <a:defRPr/>
      </a:lvl1pPr>
      <a:lvl2pPr marL="342900" eaLnBrk="1" hangingPunct="1">
        <a:defRPr/>
      </a:lvl2pPr>
      <a:lvl3pPr marL="685800" eaLnBrk="1" hangingPunct="1">
        <a:defRPr/>
      </a:lvl3pPr>
      <a:lvl4pPr marL="1028700" eaLnBrk="1" hangingPunct="1">
        <a:defRPr/>
      </a:lvl4pPr>
      <a:lvl5pPr marL="1371600" eaLnBrk="1" hangingPunct="1">
        <a:defRPr/>
      </a:lvl5pPr>
      <a:lvl6pPr marL="1714500" eaLnBrk="1" hangingPunct="1">
        <a:defRPr/>
      </a:lvl6pPr>
      <a:lvl7pPr marL="2057400" eaLnBrk="1" hangingPunct="1">
        <a:defRPr/>
      </a:lvl7pPr>
      <a:lvl8pPr marL="2400300" eaLnBrk="1" hangingPunct="1">
        <a:defRPr/>
      </a:lvl8pPr>
      <a:lvl9pPr marL="2743200" eaLnBrk="1" hangingPunct="1">
        <a:defRPr/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Homework</a:t>
            </a:r>
            <a:r>
              <a:rPr lang="zh-TW" altLang="en-US" dirty="0" smtClean="0"/>
              <a:t> </a:t>
            </a:r>
            <a:r>
              <a:rPr lang="en-US" altLang="zh-TW" dirty="0" smtClean="0"/>
              <a:t>4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40891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HW2</a:t>
            </a:r>
            <a:r>
              <a:rPr lang="zh-TW" altLang="en-US" dirty="0" smtClean="0"/>
              <a:t>架構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HW4</a:t>
            </a:r>
            <a:r>
              <a:rPr lang="zh-TW" altLang="en-US" dirty="0" smtClean="0"/>
              <a:t>架構</a:t>
            </a:r>
            <a:endParaRPr lang="zh-TW" altLang="en-US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線上餐點訂購網頁 </a:t>
            </a:r>
            <a:r>
              <a:rPr lang="en-US" altLang="zh-TW" dirty="0"/>
              <a:t>(</a:t>
            </a:r>
            <a:r>
              <a:rPr lang="zh-TW" altLang="en-US" dirty="0"/>
              <a:t>完整版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564161" y="2414219"/>
            <a:ext cx="11160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dirty="0"/>
              <a:t>訂</a:t>
            </a:r>
            <a:r>
              <a:rPr lang="zh-TW" altLang="en-US" dirty="0" smtClean="0"/>
              <a:t>單頁面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2643606" y="2414219"/>
            <a:ext cx="1511952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TW" altLang="en-US" dirty="0" smtClean="0"/>
              <a:t>產生訂單</a:t>
            </a:r>
            <a:r>
              <a:rPr lang="en-US" altLang="zh-TW" dirty="0" smtClean="0"/>
              <a:t>PDF</a:t>
            </a:r>
            <a:endParaRPr lang="zh-TW" altLang="en-US" dirty="0"/>
          </a:p>
        </p:txBody>
      </p:sp>
      <p:cxnSp>
        <p:nvCxnSpPr>
          <p:cNvPr id="7" name="直線單箭頭接點 6"/>
          <p:cNvCxnSpPr>
            <a:stCxn id="4" idx="3"/>
            <a:endCxn id="5" idx="1"/>
          </p:cNvCxnSpPr>
          <p:nvPr/>
        </p:nvCxnSpPr>
        <p:spPr>
          <a:xfrm>
            <a:off x="1680161" y="2598885"/>
            <a:ext cx="96344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/>
          <p:cNvSpPr txBox="1"/>
          <p:nvPr/>
        </p:nvSpPr>
        <p:spPr>
          <a:xfrm>
            <a:off x="1838718" y="221727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送</a:t>
            </a:r>
            <a:r>
              <a:rPr lang="zh-TW" altLang="en-US" dirty="0"/>
              <a:t>出</a:t>
            </a:r>
          </a:p>
        </p:txBody>
      </p:sp>
      <p:sp>
        <p:nvSpPr>
          <p:cNvPr id="11" name="文字方塊 10"/>
          <p:cNvSpPr txBox="1"/>
          <p:nvPr/>
        </p:nvSpPr>
        <p:spPr>
          <a:xfrm>
            <a:off x="858936" y="3807813"/>
            <a:ext cx="11160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TW" altLang="en-US" dirty="0"/>
              <a:t>訂單頁面</a:t>
            </a:r>
          </a:p>
        </p:txBody>
      </p:sp>
      <p:sp>
        <p:nvSpPr>
          <p:cNvPr id="12" name="文字方塊 11"/>
          <p:cNvSpPr txBox="1"/>
          <p:nvPr/>
        </p:nvSpPr>
        <p:spPr>
          <a:xfrm>
            <a:off x="2675279" y="3669314"/>
            <a:ext cx="2242922" cy="64633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 smtClean="0"/>
              <a:t>1. </a:t>
            </a:r>
            <a:r>
              <a:rPr lang="zh-TW" altLang="en-US" dirty="0" smtClean="0"/>
              <a:t>儲存內容至資料庫</a:t>
            </a:r>
            <a:endParaRPr lang="en-US" altLang="zh-TW" dirty="0" smtClean="0"/>
          </a:p>
          <a:p>
            <a:r>
              <a:rPr lang="en-US" altLang="zh-TW" dirty="0" smtClean="0"/>
              <a:t>2. </a:t>
            </a:r>
            <a:r>
              <a:rPr lang="zh-TW" altLang="en-US" dirty="0" smtClean="0"/>
              <a:t>產生</a:t>
            </a:r>
            <a:r>
              <a:rPr lang="en-US" altLang="zh-TW" dirty="0" smtClean="0"/>
              <a:t>PDF</a:t>
            </a:r>
            <a:endParaRPr lang="zh-TW" altLang="en-US" dirty="0"/>
          </a:p>
        </p:txBody>
      </p:sp>
      <p:cxnSp>
        <p:nvCxnSpPr>
          <p:cNvPr id="13" name="直線單箭頭接點 12"/>
          <p:cNvCxnSpPr>
            <a:stCxn id="11" idx="3"/>
            <a:endCxn id="12" idx="1"/>
          </p:cNvCxnSpPr>
          <p:nvPr/>
        </p:nvCxnSpPr>
        <p:spPr>
          <a:xfrm>
            <a:off x="1974936" y="3992479"/>
            <a:ext cx="700343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2001942" y="360856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送</a:t>
            </a:r>
            <a:r>
              <a:rPr lang="zh-TW" altLang="en-US" dirty="0"/>
              <a:t>出</a:t>
            </a:r>
          </a:p>
        </p:txBody>
      </p:sp>
      <p:sp>
        <p:nvSpPr>
          <p:cNvPr id="23" name="文字方塊 22"/>
          <p:cNvSpPr txBox="1"/>
          <p:nvPr/>
        </p:nvSpPr>
        <p:spPr>
          <a:xfrm>
            <a:off x="876996" y="4864618"/>
            <a:ext cx="110799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TW" altLang="en-US" dirty="0" smtClean="0"/>
              <a:t>修改訂單</a:t>
            </a:r>
            <a:endParaRPr lang="en-US" altLang="zh-TW" dirty="0" smtClean="0"/>
          </a:p>
        </p:txBody>
      </p:sp>
      <p:cxnSp>
        <p:nvCxnSpPr>
          <p:cNvPr id="24" name="直線單箭頭接點 23"/>
          <p:cNvCxnSpPr>
            <a:stCxn id="23" idx="3"/>
            <a:endCxn id="27" idx="1"/>
          </p:cNvCxnSpPr>
          <p:nvPr/>
        </p:nvCxnSpPr>
        <p:spPr>
          <a:xfrm>
            <a:off x="1984992" y="5049284"/>
            <a:ext cx="692814" cy="8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字方塊 24"/>
          <p:cNvSpPr txBox="1"/>
          <p:nvPr/>
        </p:nvSpPr>
        <p:spPr>
          <a:xfrm>
            <a:off x="2010331" y="465560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送</a:t>
            </a:r>
            <a:r>
              <a:rPr lang="zh-TW" altLang="en-US" dirty="0"/>
              <a:t>出</a:t>
            </a:r>
          </a:p>
        </p:txBody>
      </p:sp>
      <p:sp>
        <p:nvSpPr>
          <p:cNvPr id="27" name="文字方塊 26"/>
          <p:cNvSpPr txBox="1"/>
          <p:nvPr/>
        </p:nvSpPr>
        <p:spPr>
          <a:xfrm>
            <a:off x="2677806" y="4726931"/>
            <a:ext cx="2760416" cy="64633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dirty="0" smtClean="0"/>
              <a:t>1. </a:t>
            </a:r>
            <a:r>
              <a:rPr lang="zh-TW" altLang="en-US" dirty="0" smtClean="0"/>
              <a:t>搜尋資料庫</a:t>
            </a:r>
            <a:r>
              <a:rPr lang="en-US" altLang="zh-TW" dirty="0" smtClean="0"/>
              <a:t>(</a:t>
            </a:r>
            <a:r>
              <a:rPr lang="zh-TW" altLang="en-US" dirty="0" smtClean="0"/>
              <a:t>利用訂單</a:t>
            </a:r>
            <a:r>
              <a:rPr lang="en-US" altLang="zh-TW" dirty="0" smtClean="0"/>
              <a:t>ID)</a:t>
            </a:r>
          </a:p>
          <a:p>
            <a:r>
              <a:rPr lang="en-US" altLang="zh-TW" dirty="0" smtClean="0"/>
              <a:t>2. </a:t>
            </a:r>
            <a:r>
              <a:rPr lang="zh-TW" altLang="en-US" dirty="0" smtClean="0"/>
              <a:t>產生修改訂單頁面</a:t>
            </a:r>
            <a:endParaRPr lang="en-US" altLang="zh-TW" dirty="0" smtClean="0"/>
          </a:p>
        </p:txBody>
      </p:sp>
      <p:cxnSp>
        <p:nvCxnSpPr>
          <p:cNvPr id="28" name="直線單箭頭接點 27"/>
          <p:cNvCxnSpPr>
            <a:stCxn id="27" idx="3"/>
            <a:endCxn id="30" idx="1"/>
          </p:cNvCxnSpPr>
          <p:nvPr/>
        </p:nvCxnSpPr>
        <p:spPr>
          <a:xfrm>
            <a:off x="5438222" y="5050097"/>
            <a:ext cx="745860" cy="40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字方塊 28"/>
          <p:cNvSpPr txBox="1"/>
          <p:nvPr/>
        </p:nvSpPr>
        <p:spPr>
          <a:xfrm>
            <a:off x="5485454" y="467420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送</a:t>
            </a:r>
            <a:r>
              <a:rPr lang="zh-TW" altLang="en-US" dirty="0"/>
              <a:t>出</a:t>
            </a:r>
          </a:p>
        </p:txBody>
      </p:sp>
      <p:sp>
        <p:nvSpPr>
          <p:cNvPr id="30" name="文字方塊 29"/>
          <p:cNvSpPr txBox="1"/>
          <p:nvPr/>
        </p:nvSpPr>
        <p:spPr>
          <a:xfrm>
            <a:off x="6184082" y="4731002"/>
            <a:ext cx="2473754" cy="64633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 smtClean="0"/>
              <a:t>1. </a:t>
            </a:r>
            <a:r>
              <a:rPr lang="zh-TW" altLang="en-US" dirty="0" smtClean="0"/>
              <a:t>儲存新內容至資料庫</a:t>
            </a:r>
            <a:endParaRPr lang="en-US" altLang="zh-TW" dirty="0" smtClean="0"/>
          </a:p>
          <a:p>
            <a:r>
              <a:rPr lang="en-US" altLang="zh-TW" dirty="0" smtClean="0"/>
              <a:t>2. </a:t>
            </a:r>
            <a:r>
              <a:rPr lang="zh-TW" altLang="en-US" dirty="0" smtClean="0"/>
              <a:t>修改完成</a:t>
            </a:r>
            <a:endParaRPr lang="zh-TW" altLang="en-US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866940" y="5702655"/>
            <a:ext cx="110799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TW" altLang="en-US" dirty="0" smtClean="0"/>
              <a:t>刪除訂單</a:t>
            </a:r>
            <a:endParaRPr lang="en-US" altLang="zh-TW" dirty="0" smtClean="0"/>
          </a:p>
        </p:txBody>
      </p:sp>
      <p:cxnSp>
        <p:nvCxnSpPr>
          <p:cNvPr id="32" name="直線單箭頭接點 31"/>
          <p:cNvCxnSpPr>
            <a:stCxn id="31" idx="3"/>
            <a:endCxn id="34" idx="1"/>
          </p:cNvCxnSpPr>
          <p:nvPr/>
        </p:nvCxnSpPr>
        <p:spPr>
          <a:xfrm>
            <a:off x="1974936" y="5887321"/>
            <a:ext cx="68923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字方塊 32"/>
          <p:cNvSpPr txBox="1"/>
          <p:nvPr/>
        </p:nvSpPr>
        <p:spPr>
          <a:xfrm>
            <a:off x="2017844" y="553810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送</a:t>
            </a:r>
            <a:r>
              <a:rPr lang="zh-TW" altLang="en-US" dirty="0"/>
              <a:t>出</a:t>
            </a:r>
          </a:p>
        </p:txBody>
      </p:sp>
      <p:sp>
        <p:nvSpPr>
          <p:cNvPr id="34" name="文字方塊 33"/>
          <p:cNvSpPr txBox="1"/>
          <p:nvPr/>
        </p:nvSpPr>
        <p:spPr>
          <a:xfrm>
            <a:off x="2664175" y="5564155"/>
            <a:ext cx="2760416" cy="64633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dirty="0" smtClean="0"/>
              <a:t>1. </a:t>
            </a:r>
            <a:r>
              <a:rPr lang="zh-TW" altLang="en-US" dirty="0" smtClean="0"/>
              <a:t>搜尋資料庫</a:t>
            </a:r>
            <a:r>
              <a:rPr lang="en-US" altLang="zh-TW" dirty="0" smtClean="0"/>
              <a:t>(</a:t>
            </a:r>
            <a:r>
              <a:rPr lang="zh-TW" altLang="en-US" dirty="0" smtClean="0"/>
              <a:t>利用訂單</a:t>
            </a:r>
            <a:r>
              <a:rPr lang="en-US" altLang="zh-TW" dirty="0" smtClean="0"/>
              <a:t>ID)</a:t>
            </a:r>
          </a:p>
          <a:p>
            <a:r>
              <a:rPr lang="en-US" altLang="zh-TW" dirty="0" smtClean="0"/>
              <a:t>2. </a:t>
            </a:r>
            <a:r>
              <a:rPr lang="zh-TW" altLang="en-US" dirty="0" smtClean="0"/>
              <a:t>紀錄刪除</a:t>
            </a:r>
            <a:endParaRPr lang="en-US" altLang="zh-TW" dirty="0" smtClean="0"/>
          </a:p>
        </p:txBody>
      </p:sp>
      <p:sp>
        <p:nvSpPr>
          <p:cNvPr id="39" name="文字方塊 38"/>
          <p:cNvSpPr txBox="1"/>
          <p:nvPr/>
        </p:nvSpPr>
        <p:spPr>
          <a:xfrm rot="16200000">
            <a:off x="-336382" y="5295406"/>
            <a:ext cx="150515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TW" altLang="en-US" dirty="0" smtClean="0"/>
              <a:t>帳密登入</a:t>
            </a:r>
            <a:endParaRPr lang="zh-TW" altLang="en-US" dirty="0"/>
          </a:p>
        </p:txBody>
      </p:sp>
      <p:cxnSp>
        <p:nvCxnSpPr>
          <p:cNvPr id="41" name="直線單箭頭接點 40"/>
          <p:cNvCxnSpPr>
            <a:endCxn id="23" idx="1"/>
          </p:cNvCxnSpPr>
          <p:nvPr/>
        </p:nvCxnSpPr>
        <p:spPr>
          <a:xfrm>
            <a:off x="610919" y="5045179"/>
            <a:ext cx="266077" cy="41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單箭頭接點 43"/>
          <p:cNvCxnSpPr>
            <a:endCxn id="31" idx="1"/>
          </p:cNvCxnSpPr>
          <p:nvPr/>
        </p:nvCxnSpPr>
        <p:spPr>
          <a:xfrm flipV="1">
            <a:off x="601362" y="5887321"/>
            <a:ext cx="265578" cy="48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圓角矩形 46"/>
          <p:cNvSpPr/>
          <p:nvPr/>
        </p:nvSpPr>
        <p:spPr>
          <a:xfrm>
            <a:off x="78259" y="3410365"/>
            <a:ext cx="8987481" cy="1070919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圓角矩形 47"/>
          <p:cNvSpPr/>
          <p:nvPr/>
        </p:nvSpPr>
        <p:spPr>
          <a:xfrm>
            <a:off x="0" y="4613775"/>
            <a:ext cx="8987481" cy="1893844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2" name="文字方塊 61"/>
          <p:cNvSpPr txBox="1"/>
          <p:nvPr/>
        </p:nvSpPr>
        <p:spPr>
          <a:xfrm>
            <a:off x="7498313" y="4047655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使用者介面</a:t>
            </a:r>
            <a:endParaRPr lang="zh-TW" altLang="en-US" dirty="0"/>
          </a:p>
        </p:txBody>
      </p:sp>
      <p:sp>
        <p:nvSpPr>
          <p:cNvPr id="63" name="文字方塊 62"/>
          <p:cNvSpPr txBox="1"/>
          <p:nvPr/>
        </p:nvSpPr>
        <p:spPr>
          <a:xfrm>
            <a:off x="7487903" y="588932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管</a:t>
            </a:r>
            <a:r>
              <a:rPr lang="zh-TW" altLang="en-US" dirty="0"/>
              <a:t>理</a:t>
            </a:r>
            <a:r>
              <a:rPr lang="zh-TW" altLang="en-US" dirty="0" smtClean="0"/>
              <a:t>者介面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78892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帳密登入頁面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檔名 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s</a:t>
            </a:r>
            <a:r>
              <a:rPr lang="zh-TW" altLang="en-US" dirty="0" smtClean="0"/>
              <a:t>學號</a:t>
            </a:r>
            <a:r>
              <a:rPr lang="en-US" altLang="zh-TW" dirty="0" smtClean="0"/>
              <a:t>_HW4_admin.html</a:t>
            </a:r>
          </a:p>
          <a:p>
            <a:pPr lvl="1"/>
            <a:endParaRPr lang="en-US" altLang="zh-TW" dirty="0"/>
          </a:p>
          <a:p>
            <a:r>
              <a:rPr lang="en-US" altLang="zh-TW" dirty="0" smtClean="0"/>
              <a:t>Example</a:t>
            </a:r>
          </a:p>
          <a:p>
            <a:pPr lvl="1"/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線上餐點訂購網頁 </a:t>
            </a:r>
            <a:r>
              <a:rPr lang="en-US" altLang="zh-TW" dirty="0"/>
              <a:t>(</a:t>
            </a:r>
            <a:r>
              <a:rPr lang="zh-TW" altLang="en-US" dirty="0"/>
              <a:t>完整版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4687" y="3015458"/>
            <a:ext cx="2714625" cy="169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897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訂單列表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檔名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s</a:t>
            </a:r>
            <a:r>
              <a:rPr lang="zh-TW" altLang="en-US" dirty="0" smtClean="0"/>
              <a:t>學號</a:t>
            </a:r>
            <a:r>
              <a:rPr lang="en-US" altLang="zh-TW" dirty="0" smtClean="0"/>
              <a:t>_HW4_list.php</a:t>
            </a:r>
          </a:p>
          <a:p>
            <a:pPr lvl="1"/>
            <a:r>
              <a:rPr lang="zh-TW" altLang="en-US" dirty="0" smtClean="0"/>
              <a:t>列出所有訂單簡要資訊</a:t>
            </a:r>
            <a:endParaRPr lang="en-US" altLang="zh-TW" dirty="0" smtClean="0"/>
          </a:p>
          <a:p>
            <a:pPr lvl="2"/>
            <a:r>
              <a:rPr lang="en-US" altLang="zh-TW" dirty="0" err="1" smtClean="0"/>
              <a:t>E.g</a:t>
            </a:r>
            <a:r>
              <a:rPr lang="en-US" altLang="zh-TW" dirty="0" smtClean="0"/>
              <a:t> :</a:t>
            </a:r>
            <a:r>
              <a:rPr lang="zh-TW" altLang="en-US" dirty="0" smtClean="0"/>
              <a:t> 訂單</a:t>
            </a:r>
            <a:r>
              <a:rPr lang="en-US" altLang="zh-TW" dirty="0" smtClean="0"/>
              <a:t>ID</a:t>
            </a:r>
            <a:r>
              <a:rPr lang="zh-TW" altLang="en-US" dirty="0" smtClean="0"/>
              <a:t>、顧客名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修改訂單</a:t>
            </a:r>
            <a:endParaRPr lang="en-US" altLang="zh-TW" dirty="0" smtClean="0"/>
          </a:p>
          <a:p>
            <a:pPr lvl="2"/>
            <a:r>
              <a:rPr lang="zh-TW" altLang="en-US" dirty="0"/>
              <a:t>檔名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s</a:t>
            </a:r>
            <a:r>
              <a:rPr lang="zh-TW" altLang="en-US" dirty="0"/>
              <a:t>學號</a:t>
            </a:r>
            <a:r>
              <a:rPr lang="en-US" altLang="zh-TW" dirty="0"/>
              <a:t>_</a:t>
            </a:r>
            <a:r>
              <a:rPr lang="en-US" altLang="zh-TW" dirty="0" smtClean="0"/>
              <a:t>HW4_modify.php</a:t>
            </a:r>
          </a:p>
          <a:p>
            <a:pPr lvl="1"/>
            <a:r>
              <a:rPr lang="zh-TW" altLang="en-US" dirty="0" smtClean="0"/>
              <a:t>刪除訂單</a:t>
            </a:r>
            <a:endParaRPr lang="en-US" altLang="zh-TW" dirty="0" smtClean="0"/>
          </a:p>
          <a:p>
            <a:pPr lvl="2"/>
            <a:r>
              <a:rPr lang="zh-TW" altLang="en-US" dirty="0"/>
              <a:t>檔名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s</a:t>
            </a:r>
            <a:r>
              <a:rPr lang="zh-TW" altLang="en-US" dirty="0"/>
              <a:t>學號</a:t>
            </a:r>
            <a:r>
              <a:rPr lang="en-US" altLang="zh-TW" dirty="0"/>
              <a:t>_</a:t>
            </a:r>
            <a:r>
              <a:rPr lang="en-US" altLang="zh-TW" dirty="0" smtClean="0"/>
              <a:t>HW4_delete.php</a:t>
            </a:r>
          </a:p>
          <a:p>
            <a:pPr lvl="1"/>
            <a:r>
              <a:rPr lang="en-US" altLang="zh-TW" dirty="0" smtClean="0"/>
              <a:t>Example</a:t>
            </a:r>
          </a:p>
          <a:p>
            <a:pPr lvl="2"/>
            <a:endParaRPr lang="en-US" altLang="zh-TW" dirty="0" smtClean="0"/>
          </a:p>
          <a:p>
            <a:pPr lvl="2"/>
            <a:endParaRPr lang="en-US" altLang="zh-TW" dirty="0" smtClean="0"/>
          </a:p>
          <a:p>
            <a:pPr lvl="1"/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線上餐點訂購網頁 </a:t>
            </a:r>
            <a:r>
              <a:rPr lang="en-US" altLang="zh-TW" dirty="0"/>
              <a:t>(</a:t>
            </a:r>
            <a:r>
              <a:rPr lang="zh-TW" altLang="en-US" dirty="0"/>
              <a:t>完整版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485" y="3957508"/>
            <a:ext cx="6105525" cy="280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669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訂單內容存入資料庫</a:t>
            </a:r>
            <a:r>
              <a:rPr lang="en-US" altLang="zh-TW" dirty="0" smtClean="0"/>
              <a:t> </a:t>
            </a:r>
            <a:r>
              <a:rPr lang="en-US" altLang="zh-TW" dirty="0" smtClean="0">
                <a:solidFill>
                  <a:srgbClr val="FF0000"/>
                </a:solidFill>
              </a:rPr>
              <a:t>25%</a:t>
            </a:r>
            <a:endParaRPr lang="en-US" altLang="zh-TW" dirty="0">
              <a:solidFill>
                <a:srgbClr val="FF0000"/>
              </a:solidFill>
            </a:endParaRPr>
          </a:p>
          <a:p>
            <a:pPr lvl="1"/>
            <a:r>
              <a:rPr lang="zh-TW" altLang="en-US" dirty="0" smtClean="0"/>
              <a:t>資料庫架設</a:t>
            </a:r>
            <a:r>
              <a:rPr lang="en-US" altLang="zh-TW" dirty="0" smtClean="0"/>
              <a:t> (10%)</a:t>
            </a:r>
          </a:p>
          <a:p>
            <a:pPr lvl="1"/>
            <a:r>
              <a:rPr lang="zh-TW" altLang="en-US" dirty="0" smtClean="0"/>
              <a:t>內容存入</a:t>
            </a:r>
            <a:r>
              <a:rPr lang="en-US" altLang="zh-TW" dirty="0" smtClean="0"/>
              <a:t>(10%)</a:t>
            </a:r>
          </a:p>
          <a:p>
            <a:pPr lvl="1"/>
            <a:r>
              <a:rPr lang="zh-TW" altLang="en-US" dirty="0" smtClean="0"/>
              <a:t>產</a:t>
            </a:r>
            <a:r>
              <a:rPr lang="zh-TW" altLang="en-US" dirty="0"/>
              <a:t>生</a:t>
            </a:r>
            <a:r>
              <a:rPr lang="en-US" altLang="zh-TW" dirty="0" smtClean="0"/>
              <a:t>PDF (5%)</a:t>
            </a:r>
            <a:endParaRPr lang="en-US" altLang="zh-TW" dirty="0"/>
          </a:p>
          <a:p>
            <a:pPr lvl="1"/>
            <a:endParaRPr lang="en-US" altLang="zh-TW" dirty="0"/>
          </a:p>
          <a:p>
            <a:r>
              <a:rPr lang="zh-TW" altLang="en-US" dirty="0" smtClean="0"/>
              <a:t>管理者頁面 </a:t>
            </a:r>
            <a:r>
              <a:rPr lang="en-US" altLang="zh-TW" dirty="0" smtClean="0">
                <a:solidFill>
                  <a:srgbClr val="FF0000"/>
                </a:solidFill>
              </a:rPr>
              <a:t>75</a:t>
            </a:r>
            <a:r>
              <a:rPr lang="en-US" altLang="zh-TW" dirty="0">
                <a:solidFill>
                  <a:srgbClr val="FF0000"/>
                </a:solidFill>
              </a:rPr>
              <a:t>%</a:t>
            </a:r>
            <a:endParaRPr lang="en-US" altLang="zh-TW" dirty="0"/>
          </a:p>
          <a:p>
            <a:pPr lvl="1"/>
            <a:r>
              <a:rPr lang="zh-TW" altLang="en-US" dirty="0" smtClean="0"/>
              <a:t>帳密控管 </a:t>
            </a:r>
            <a:r>
              <a:rPr lang="en-US" altLang="zh-TW" dirty="0" smtClean="0"/>
              <a:t>(10%)</a:t>
            </a:r>
          </a:p>
          <a:p>
            <a:pPr lvl="1"/>
            <a:r>
              <a:rPr lang="zh-TW" altLang="en-US" dirty="0" smtClean="0"/>
              <a:t>訂單列表 </a:t>
            </a:r>
            <a:r>
              <a:rPr lang="en-US" altLang="zh-TW" dirty="0" smtClean="0"/>
              <a:t>(10%)</a:t>
            </a:r>
          </a:p>
          <a:p>
            <a:pPr lvl="1"/>
            <a:r>
              <a:rPr lang="zh-TW" altLang="en-US" dirty="0" smtClean="0"/>
              <a:t>修改頁面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資料庫匯出</a:t>
            </a:r>
            <a:r>
              <a:rPr lang="en-US" altLang="zh-TW" dirty="0" smtClean="0"/>
              <a:t>(15%)</a:t>
            </a:r>
          </a:p>
          <a:p>
            <a:pPr lvl="2"/>
            <a:r>
              <a:rPr lang="zh-TW" altLang="en-US" dirty="0" smtClean="0"/>
              <a:t>可修改頁面</a:t>
            </a:r>
            <a:r>
              <a:rPr lang="en-US" altLang="zh-TW" dirty="0" smtClean="0"/>
              <a:t>(15%)</a:t>
            </a:r>
          </a:p>
          <a:p>
            <a:pPr lvl="2"/>
            <a:r>
              <a:rPr lang="zh-TW" altLang="en-US" dirty="0" smtClean="0"/>
              <a:t>資料庫匯入</a:t>
            </a:r>
            <a:r>
              <a:rPr lang="en-US" altLang="zh-TW" dirty="0" smtClean="0"/>
              <a:t>(15%)</a:t>
            </a:r>
          </a:p>
          <a:p>
            <a:pPr lvl="1"/>
            <a:r>
              <a:rPr lang="zh-TW" altLang="en-US" dirty="0" smtClean="0"/>
              <a:t>刪除頁面</a:t>
            </a:r>
            <a:r>
              <a:rPr lang="en-US" altLang="zh-TW" dirty="0" smtClean="0"/>
              <a:t>(10%)</a:t>
            </a:r>
          </a:p>
          <a:p>
            <a:pPr lvl="1"/>
            <a:endParaRPr lang="en-US" altLang="zh-TW" dirty="0"/>
          </a:p>
          <a:p>
            <a:pPr lvl="1"/>
            <a:endParaRPr lang="en-US" altLang="zh-TW" dirty="0">
              <a:solidFill>
                <a:srgbClr val="FF0000"/>
              </a:solidFill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線上餐點訂購網頁 </a:t>
            </a:r>
            <a:r>
              <a:rPr lang="en-US" altLang="zh-TW" dirty="0"/>
              <a:t>(</a:t>
            </a:r>
            <a:r>
              <a:rPr lang="zh-TW" altLang="en-US" dirty="0"/>
              <a:t>完整版</a:t>
            </a:r>
            <a:r>
              <a:rPr lang="en-US" altLang="zh-TW" dirty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291665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TW" altLang="en-US" sz="2300" dirty="0" smtClean="0"/>
              <a:t>提供多筆帳單同時修改或刪</a:t>
            </a:r>
            <a:r>
              <a:rPr lang="zh-TW" altLang="en-US" sz="2300" dirty="0"/>
              <a:t>除</a:t>
            </a:r>
            <a:r>
              <a:rPr lang="en-US" altLang="zh-TW" sz="2300" dirty="0" smtClean="0"/>
              <a:t>10%</a:t>
            </a:r>
            <a:endParaRPr lang="en-US" altLang="zh-TW" sz="2300" dirty="0"/>
          </a:p>
          <a:p>
            <a:pPr lvl="1"/>
            <a:r>
              <a:rPr lang="en-US" altLang="zh-TW" dirty="0" smtClean="0"/>
              <a:t>Checkbox</a:t>
            </a:r>
          </a:p>
          <a:p>
            <a:pPr lvl="1"/>
            <a:endParaRPr lang="en-US" altLang="zh-TW" dirty="0" smtClean="0"/>
          </a:p>
          <a:p>
            <a:r>
              <a:rPr lang="zh-TW" altLang="en-US" dirty="0" smtClean="0"/>
              <a:t>前</a:t>
            </a:r>
            <a:r>
              <a:rPr lang="en-US" altLang="zh-TW" dirty="0" smtClean="0"/>
              <a:t>10%</a:t>
            </a:r>
            <a:r>
              <a:rPr lang="zh-TW" altLang="en-US" dirty="0" smtClean="0"/>
              <a:t>繳交且原始分數達</a:t>
            </a:r>
            <a:r>
              <a:rPr lang="en-US" altLang="zh-TW" dirty="0" smtClean="0"/>
              <a:t>90</a:t>
            </a:r>
            <a:r>
              <a:rPr lang="zh-TW" altLang="en-US" dirty="0" smtClean="0"/>
              <a:t>分 </a:t>
            </a:r>
            <a:r>
              <a:rPr lang="en-US" altLang="zh-TW" dirty="0" smtClean="0"/>
              <a:t>+10</a:t>
            </a:r>
          </a:p>
          <a:p>
            <a:endParaRPr lang="en-US" altLang="zh-TW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Bonus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954577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Deadline</a:t>
            </a:r>
          </a:p>
          <a:p>
            <a:pPr lvl="1"/>
            <a:r>
              <a:rPr lang="en-US" altLang="zh-TW" dirty="0" smtClean="0"/>
              <a:t>2016/01/05 23:59</a:t>
            </a:r>
          </a:p>
          <a:p>
            <a:pPr marL="0" indent="0">
              <a:buNone/>
            </a:pPr>
            <a:endParaRPr lang="en-US" altLang="zh-TW" dirty="0" smtClean="0"/>
          </a:p>
          <a:p>
            <a:r>
              <a:rPr lang="zh-TW" altLang="en-US" dirty="0"/>
              <a:t>繳交方式</a:t>
            </a:r>
            <a:endParaRPr lang="en-US" altLang="zh-TW" dirty="0"/>
          </a:p>
          <a:p>
            <a:pPr lvl="1"/>
            <a:r>
              <a:rPr lang="zh-TW" altLang="en-US" dirty="0"/>
              <a:t>上傳到</a:t>
            </a:r>
            <a:r>
              <a:rPr lang="en-US" altLang="zh-TW" dirty="0"/>
              <a:t>portal</a:t>
            </a:r>
          </a:p>
          <a:p>
            <a:pPr lvl="2"/>
            <a:r>
              <a:rPr lang="en-US" altLang="zh-TW" dirty="0"/>
              <a:t>s</a:t>
            </a:r>
            <a:r>
              <a:rPr lang="zh-TW" altLang="en-US" dirty="0"/>
              <a:t>學號</a:t>
            </a:r>
            <a:r>
              <a:rPr lang="en-US" altLang="zh-TW" dirty="0"/>
              <a:t>_</a:t>
            </a:r>
            <a:r>
              <a:rPr lang="en-US" altLang="zh-TW" dirty="0" smtClean="0"/>
              <a:t>HW4.zip </a:t>
            </a:r>
            <a:r>
              <a:rPr lang="zh-TW" altLang="en-US" dirty="0"/>
              <a:t>或 </a:t>
            </a:r>
            <a:r>
              <a:rPr lang="en-US" altLang="zh-TW" dirty="0"/>
              <a:t>s</a:t>
            </a:r>
            <a:r>
              <a:rPr lang="zh-TW" altLang="en-US" dirty="0"/>
              <a:t>學號</a:t>
            </a:r>
            <a:r>
              <a:rPr lang="en-US" altLang="zh-TW" dirty="0"/>
              <a:t>_</a:t>
            </a:r>
            <a:r>
              <a:rPr lang="en-US" altLang="zh-TW" dirty="0" smtClean="0"/>
              <a:t>HW4.rar </a:t>
            </a:r>
          </a:p>
          <a:p>
            <a:pPr lvl="3"/>
            <a:r>
              <a:rPr lang="en-US" altLang="zh-TW" dirty="0"/>
              <a:t>s</a:t>
            </a:r>
            <a:r>
              <a:rPr lang="zh-TW" altLang="en-US" dirty="0"/>
              <a:t>學號</a:t>
            </a:r>
            <a:r>
              <a:rPr lang="en-US" altLang="zh-TW" dirty="0"/>
              <a:t>_HW4.html (</a:t>
            </a:r>
            <a:r>
              <a:rPr lang="zh-TW" altLang="en-US" dirty="0"/>
              <a:t>原</a:t>
            </a:r>
            <a:r>
              <a:rPr lang="en-US" altLang="zh-TW" dirty="0"/>
              <a:t>s</a:t>
            </a:r>
            <a:r>
              <a:rPr lang="zh-TW" altLang="en-US" dirty="0"/>
              <a:t>學號</a:t>
            </a:r>
            <a:r>
              <a:rPr lang="en-US" altLang="zh-TW" dirty="0"/>
              <a:t>_HW2.html)</a:t>
            </a:r>
          </a:p>
          <a:p>
            <a:pPr lvl="3"/>
            <a:r>
              <a:rPr lang="en-US" altLang="zh-TW" dirty="0"/>
              <a:t>s</a:t>
            </a:r>
            <a:r>
              <a:rPr lang="zh-TW" altLang="en-US" dirty="0"/>
              <a:t>學號</a:t>
            </a:r>
            <a:r>
              <a:rPr lang="en-US" altLang="zh-TW" dirty="0"/>
              <a:t>_HW4.php (</a:t>
            </a:r>
            <a:r>
              <a:rPr lang="zh-TW" altLang="en-US" dirty="0"/>
              <a:t>原</a:t>
            </a:r>
            <a:r>
              <a:rPr lang="en-US" altLang="zh-TW" dirty="0"/>
              <a:t>s</a:t>
            </a:r>
            <a:r>
              <a:rPr lang="zh-TW" altLang="en-US" dirty="0"/>
              <a:t>學號</a:t>
            </a:r>
            <a:r>
              <a:rPr lang="en-US" altLang="zh-TW" dirty="0"/>
              <a:t>_HW2.php) </a:t>
            </a:r>
          </a:p>
          <a:p>
            <a:pPr lvl="3"/>
            <a:r>
              <a:rPr lang="en-US" altLang="zh-TW" dirty="0"/>
              <a:t>s</a:t>
            </a:r>
            <a:r>
              <a:rPr lang="zh-TW" altLang="en-US" dirty="0"/>
              <a:t>學號</a:t>
            </a:r>
            <a:r>
              <a:rPr lang="en-US" altLang="zh-TW" dirty="0"/>
              <a:t>_HW4.css(</a:t>
            </a:r>
            <a:r>
              <a:rPr lang="zh-TW" altLang="en-US" dirty="0"/>
              <a:t>原</a:t>
            </a:r>
            <a:r>
              <a:rPr lang="en-US" altLang="zh-TW" dirty="0"/>
              <a:t>s</a:t>
            </a:r>
            <a:r>
              <a:rPr lang="zh-TW" altLang="en-US" dirty="0"/>
              <a:t>學號</a:t>
            </a:r>
            <a:r>
              <a:rPr lang="en-US" altLang="zh-TW" dirty="0"/>
              <a:t>_HW2.css)</a:t>
            </a:r>
          </a:p>
          <a:p>
            <a:pPr lvl="3"/>
            <a:r>
              <a:rPr lang="en-US" altLang="zh-TW" dirty="0"/>
              <a:t>s</a:t>
            </a:r>
            <a:r>
              <a:rPr lang="zh-TW" altLang="en-US" dirty="0"/>
              <a:t>學號</a:t>
            </a:r>
            <a:r>
              <a:rPr lang="en-US" altLang="zh-TW" dirty="0"/>
              <a:t>_HW4_admin.html</a:t>
            </a:r>
          </a:p>
          <a:p>
            <a:pPr lvl="3"/>
            <a:r>
              <a:rPr lang="en-US" altLang="zh-TW" dirty="0"/>
              <a:t>s</a:t>
            </a:r>
            <a:r>
              <a:rPr lang="zh-TW" altLang="en-US" dirty="0"/>
              <a:t>學號</a:t>
            </a:r>
            <a:r>
              <a:rPr lang="en-US" altLang="zh-TW" dirty="0"/>
              <a:t>_HW4_list.php</a:t>
            </a:r>
          </a:p>
          <a:p>
            <a:pPr lvl="3"/>
            <a:r>
              <a:rPr lang="en-US" altLang="zh-TW" dirty="0">
                <a:solidFill>
                  <a:srgbClr val="FF0000"/>
                </a:solidFill>
              </a:rPr>
              <a:t>s</a:t>
            </a:r>
            <a:r>
              <a:rPr lang="zh-TW" altLang="en-US" dirty="0">
                <a:solidFill>
                  <a:srgbClr val="FF0000"/>
                </a:solidFill>
              </a:rPr>
              <a:t>學號</a:t>
            </a:r>
            <a:r>
              <a:rPr lang="en-US" altLang="zh-TW" dirty="0">
                <a:solidFill>
                  <a:srgbClr val="FF0000"/>
                </a:solidFill>
              </a:rPr>
              <a:t>_HW4_modify.php (</a:t>
            </a:r>
            <a:r>
              <a:rPr lang="zh-TW" altLang="en-US" dirty="0">
                <a:solidFill>
                  <a:srgbClr val="FF0000"/>
                </a:solidFill>
              </a:rPr>
              <a:t>產生修改表單頁面</a:t>
            </a:r>
            <a:r>
              <a:rPr lang="en-US" altLang="zh-TW" dirty="0">
                <a:solidFill>
                  <a:srgbClr val="FF0000"/>
                </a:solidFill>
              </a:rPr>
              <a:t>)</a:t>
            </a:r>
          </a:p>
          <a:p>
            <a:pPr lvl="3"/>
            <a:r>
              <a:rPr lang="en-US" altLang="zh-TW" dirty="0">
                <a:solidFill>
                  <a:srgbClr val="FF0000"/>
                </a:solidFill>
              </a:rPr>
              <a:t>s</a:t>
            </a:r>
            <a:r>
              <a:rPr lang="zh-TW" altLang="en-US" dirty="0">
                <a:solidFill>
                  <a:srgbClr val="FF0000"/>
                </a:solidFill>
              </a:rPr>
              <a:t>學號</a:t>
            </a:r>
            <a:r>
              <a:rPr lang="en-US" altLang="zh-TW" dirty="0">
                <a:solidFill>
                  <a:srgbClr val="FF0000"/>
                </a:solidFill>
              </a:rPr>
              <a:t>_HW4_modifydb.php (</a:t>
            </a:r>
            <a:r>
              <a:rPr lang="zh-TW" altLang="en-US" dirty="0">
                <a:solidFill>
                  <a:srgbClr val="FF0000"/>
                </a:solidFill>
              </a:rPr>
              <a:t>回存修改表單至資料庫</a:t>
            </a:r>
            <a:r>
              <a:rPr lang="en-US" altLang="zh-TW" dirty="0">
                <a:solidFill>
                  <a:srgbClr val="FF0000"/>
                </a:solidFill>
              </a:rPr>
              <a:t>)</a:t>
            </a:r>
          </a:p>
          <a:p>
            <a:pPr lvl="3"/>
            <a:r>
              <a:rPr lang="en-US" altLang="zh-TW" dirty="0"/>
              <a:t>s</a:t>
            </a:r>
            <a:r>
              <a:rPr lang="zh-TW" altLang="en-US" dirty="0"/>
              <a:t>學號</a:t>
            </a:r>
            <a:r>
              <a:rPr lang="en-US" altLang="zh-TW" dirty="0"/>
              <a:t>_HW4_delete.php</a:t>
            </a:r>
          </a:p>
          <a:p>
            <a:pPr lvl="3"/>
            <a:r>
              <a:rPr lang="en-US" altLang="zh-TW" dirty="0"/>
              <a:t>s</a:t>
            </a:r>
            <a:r>
              <a:rPr lang="zh-TW" altLang="en-US" dirty="0"/>
              <a:t>學號</a:t>
            </a:r>
            <a:r>
              <a:rPr lang="en-US" altLang="zh-TW" dirty="0"/>
              <a:t>_HW4.sql (database schema)</a:t>
            </a:r>
          </a:p>
          <a:p>
            <a:pPr lvl="2"/>
            <a:r>
              <a:rPr lang="zh-TW" altLang="en-US" dirty="0" smtClean="0">
                <a:solidFill>
                  <a:srgbClr val="FF0000"/>
                </a:solidFill>
              </a:rPr>
              <a:t>檔名</a:t>
            </a:r>
            <a:r>
              <a:rPr lang="zh-TW" altLang="en-US" dirty="0">
                <a:solidFill>
                  <a:srgbClr val="FF0000"/>
                </a:solidFill>
              </a:rPr>
              <a:t>未依格式扣</a:t>
            </a:r>
            <a:r>
              <a:rPr lang="en-US" altLang="zh-TW" dirty="0">
                <a:solidFill>
                  <a:srgbClr val="FF0000"/>
                </a:solidFill>
              </a:rPr>
              <a:t>10%</a:t>
            </a:r>
            <a:endParaRPr lang="zh-TW" altLang="en-US" dirty="0">
              <a:solidFill>
                <a:srgbClr val="FF0000"/>
              </a:solidFill>
            </a:endParaRPr>
          </a:p>
          <a:p>
            <a:pPr lvl="2"/>
            <a:endParaRPr lang="zh-TW" altLang="en-US" dirty="0"/>
          </a:p>
          <a:p>
            <a:pPr lvl="3"/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Deadline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763431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Database Name</a:t>
            </a:r>
          </a:p>
          <a:p>
            <a:pPr lvl="1"/>
            <a:r>
              <a:rPr lang="en-US" altLang="zh-TW" dirty="0" smtClean="0"/>
              <a:t>hw4</a:t>
            </a:r>
            <a:endParaRPr lang="en-US" altLang="zh-TW" dirty="0" smtClean="0"/>
          </a:p>
          <a:p>
            <a:r>
              <a:rPr lang="en-US" altLang="zh-TW" dirty="0" smtClean="0"/>
              <a:t>Server</a:t>
            </a:r>
          </a:p>
          <a:p>
            <a:pPr lvl="1"/>
            <a:r>
              <a:rPr lang="en-US" altLang="zh-TW" dirty="0" smtClean="0"/>
              <a:t>localhost</a:t>
            </a:r>
          </a:p>
          <a:p>
            <a:r>
              <a:rPr lang="en-US" altLang="zh-TW" dirty="0" smtClean="0"/>
              <a:t>User</a:t>
            </a:r>
          </a:p>
          <a:p>
            <a:pPr lvl="1"/>
            <a:r>
              <a:rPr lang="en-US" altLang="zh-TW" dirty="0" smtClean="0"/>
              <a:t>hw4</a:t>
            </a:r>
            <a:endParaRPr lang="en-US" altLang="zh-TW" dirty="0" smtClean="0"/>
          </a:p>
          <a:p>
            <a:r>
              <a:rPr lang="en-US" altLang="zh-TW" dirty="0" smtClean="0"/>
              <a:t>Password</a:t>
            </a:r>
          </a:p>
          <a:p>
            <a:pPr lvl="1"/>
            <a:r>
              <a:rPr lang="en-US" altLang="zh-TW" dirty="0" smtClean="0"/>
              <a:t>hw4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Database Setting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371600" y="4975825"/>
            <a:ext cx="627311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TW" altLang="en-US" dirty="0"/>
              <a:t>$database = mysql_connect( "localhost", </a:t>
            </a:r>
            <a:r>
              <a:rPr lang="en-US" altLang="zh-TW" dirty="0" smtClean="0"/>
              <a:t>"</a:t>
            </a:r>
            <a:r>
              <a:rPr lang="en-US" altLang="zh-TW" dirty="0" smtClean="0"/>
              <a:t>hw4</a:t>
            </a:r>
            <a:r>
              <a:rPr lang="zh-TW" altLang="en-US" dirty="0" smtClean="0"/>
              <a:t>"</a:t>
            </a:r>
            <a:r>
              <a:rPr lang="zh-TW" altLang="en-US" dirty="0" smtClean="0"/>
              <a:t>, </a:t>
            </a:r>
            <a:r>
              <a:rPr lang="en-US" altLang="zh-TW" smtClean="0"/>
              <a:t>"</a:t>
            </a:r>
            <a:r>
              <a:rPr lang="en-US" altLang="zh-TW" smtClean="0"/>
              <a:t>hw4</a:t>
            </a:r>
            <a:r>
              <a:rPr lang="zh-TW" altLang="en-US" smtClean="0"/>
              <a:t>" )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2004771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模組">
      <a:maj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 Effects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40000">
              <a:schemeClr val="phClr">
                <a:tint val="100000"/>
                <a:shade val="70000"/>
                <a:satMod val="145000"/>
              </a:schemeClr>
            </a:gs>
            <a:gs pos="100000">
              <a:schemeClr val="phClr">
                <a:tint val="85000"/>
                <a:shade val="100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30000">
              <a:schemeClr val="phClr">
                <a:tint val="100000"/>
                <a:shade val="65000"/>
                <a:satMod val="155000"/>
              </a:schemeClr>
            </a:gs>
            <a:gs pos="100000">
              <a:schemeClr val="phClr">
                <a:tint val="60000"/>
                <a:shade val="10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Week 4 Q&amp;A.v1</Template>
  <TotalTime>388</TotalTime>
  <Words>401</Words>
  <Application>Microsoft Office PowerPoint</Application>
  <PresentationFormat>如螢幕大小 (4:3)</PresentationFormat>
  <Paragraphs>91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1" baseType="lpstr">
      <vt:lpstr>新細明體</vt:lpstr>
      <vt:lpstr>Corbel</vt:lpstr>
      <vt:lpstr>Custom Theme</vt:lpstr>
      <vt:lpstr>Homework 4</vt:lpstr>
      <vt:lpstr>線上餐點訂購網頁 (完整版)</vt:lpstr>
      <vt:lpstr>線上餐點訂購網頁 (完整版)</vt:lpstr>
      <vt:lpstr>線上餐點訂購網頁 (完整版)</vt:lpstr>
      <vt:lpstr>線上餐點訂購網頁 (完整版)</vt:lpstr>
      <vt:lpstr>Bonus</vt:lpstr>
      <vt:lpstr>Deadline</vt:lpstr>
      <vt:lpstr>Database Setting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Homework2</dc:title>
  <dc:creator>tinin</dc:creator>
  <cp:lastModifiedBy>tinin</cp:lastModifiedBy>
  <cp:revision>53</cp:revision>
  <dcterms:created xsi:type="dcterms:W3CDTF">2014-10-13T00:41:19Z</dcterms:created>
  <dcterms:modified xsi:type="dcterms:W3CDTF">2015-12-27T14:39:24Z</dcterms:modified>
</cp:coreProperties>
</file>