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74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 即時傳送訊息至資料庫，並即時呈現至網頁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需判定使用者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、聊天室</a:t>
            </a:r>
            <a:r>
              <a:rPr lang="zh-TW" altLang="en-US" dirty="0"/>
              <a:t>名</a:t>
            </a:r>
            <a:r>
              <a:rPr lang="zh-TW" altLang="en-US" dirty="0" smtClean="0"/>
              <a:t>稱</a:t>
            </a:r>
            <a:endParaRPr lang="en-US" altLang="zh-TW" dirty="0"/>
          </a:p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多人線上聊天</a:t>
            </a:r>
            <a:r>
              <a:rPr lang="zh-TW" altLang="en-US" dirty="0"/>
              <a:t>室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8" y="2741141"/>
            <a:ext cx="3438525" cy="152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8" y="4659315"/>
            <a:ext cx="3438525" cy="1466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66" y="3418703"/>
            <a:ext cx="3092493" cy="3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多人線</a:t>
            </a:r>
            <a:r>
              <a:rPr lang="zh-TW" altLang="en-US" dirty="0"/>
              <a:t>上聊天室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" y="1895468"/>
            <a:ext cx="4252976" cy="4310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459" y="1895467"/>
            <a:ext cx="4246806" cy="43101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3124" y="1804086"/>
            <a:ext cx="2883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52768" y="1804086"/>
            <a:ext cx="2883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多人線上聊天室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53" y="2314663"/>
            <a:ext cx="3092493" cy="3097040"/>
          </a:xfrm>
          <a:prstGeom prst="rect">
            <a:avLst/>
          </a:prstGeom>
        </p:spPr>
      </p:pic>
      <p:sp>
        <p:nvSpPr>
          <p:cNvPr id="5" name="圓柱 4"/>
          <p:cNvSpPr/>
          <p:nvPr/>
        </p:nvSpPr>
        <p:spPr>
          <a:xfrm>
            <a:off x="5296930" y="2734962"/>
            <a:ext cx="1622854" cy="1301579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7" name="肘形接點 6"/>
          <p:cNvCxnSpPr>
            <a:endCxn id="5" idx="3"/>
          </p:cNvCxnSpPr>
          <p:nvPr/>
        </p:nvCxnSpPr>
        <p:spPr>
          <a:xfrm flipV="1">
            <a:off x="3657600" y="4036541"/>
            <a:ext cx="2450757" cy="12027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358846" y="5357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訊息存入資料庫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2"/>
          </p:cNvCxnSpPr>
          <p:nvPr/>
        </p:nvCxnSpPr>
        <p:spPr>
          <a:xfrm flipH="1" flipV="1">
            <a:off x="3459892" y="3385751"/>
            <a:ext cx="183703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59892" y="34834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訊息即時呈現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2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訊息</a:t>
            </a:r>
            <a:r>
              <a:rPr lang="zh-TW" altLang="en-US" dirty="0" smtClean="0"/>
              <a:t>內容存入資料庫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資料庫架設</a:t>
            </a:r>
            <a:r>
              <a:rPr lang="en-US" altLang="zh-TW" dirty="0" smtClean="0"/>
              <a:t> (10%)</a:t>
            </a:r>
          </a:p>
          <a:p>
            <a:pPr lvl="1"/>
            <a:r>
              <a:rPr lang="zh-TW" altLang="en-US" dirty="0" smtClean="0"/>
              <a:t>內容透過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存入</a:t>
            </a:r>
            <a:r>
              <a:rPr lang="en-US" altLang="zh-TW" dirty="0" smtClean="0"/>
              <a:t>(15%)</a:t>
            </a:r>
          </a:p>
          <a:p>
            <a:pPr lvl="1"/>
            <a:r>
              <a:rPr lang="zh-TW" altLang="en-US" dirty="0" smtClean="0"/>
              <a:t>紀錄時間</a:t>
            </a:r>
            <a:r>
              <a:rPr lang="en-US" altLang="zh-TW" dirty="0" smtClean="0"/>
              <a:t>(5%)</a:t>
            </a:r>
          </a:p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訊息</a:t>
            </a:r>
            <a:r>
              <a:rPr lang="zh-TW" altLang="en-US" dirty="0" smtClean="0"/>
              <a:t>內容即時呈現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zh-TW" altLang="en-US" dirty="0" smtClean="0"/>
              <a:t>頁面自動更新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15%)</a:t>
            </a:r>
            <a:endParaRPr lang="en-US" altLang="zh-TW" dirty="0"/>
          </a:p>
          <a:p>
            <a:pPr lvl="1"/>
            <a:r>
              <a:rPr lang="zh-TW" altLang="en-US" dirty="0" smtClean="0"/>
              <a:t>內容透過</a:t>
            </a:r>
            <a:r>
              <a:rPr lang="en-US" altLang="zh-TW" dirty="0"/>
              <a:t>ajax</a:t>
            </a:r>
            <a:r>
              <a:rPr lang="zh-TW" altLang="en-US" dirty="0" smtClean="0"/>
              <a:t>存出</a:t>
            </a:r>
            <a:r>
              <a:rPr lang="en-US" altLang="zh-TW" dirty="0" smtClean="0"/>
              <a:t>(15%)</a:t>
            </a:r>
          </a:p>
          <a:p>
            <a:pPr lvl="1"/>
            <a:r>
              <a:rPr lang="zh-TW" altLang="en-US" dirty="0" smtClean="0"/>
              <a:t>訊息排版</a:t>
            </a:r>
            <a:r>
              <a:rPr lang="en-US" altLang="zh-TW" dirty="0" smtClean="0"/>
              <a:t>(10%)</a:t>
            </a:r>
          </a:p>
          <a:p>
            <a:pPr lvl="2"/>
            <a:r>
              <a:rPr lang="zh-TW" altLang="en-US" dirty="0" smtClean="0"/>
              <a:t>自己訊息在右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其他人在左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區隔不同聊天室 </a:t>
            </a:r>
            <a:r>
              <a:rPr lang="en-US" altLang="zh-TW" dirty="0" smtClean="0"/>
              <a:t>(15%)</a:t>
            </a:r>
          </a:p>
          <a:p>
            <a:pPr lvl="1"/>
            <a:r>
              <a:rPr lang="zh-TW" altLang="en-US" dirty="0" smtClean="0"/>
              <a:t>判定顯示訊息數</a:t>
            </a:r>
            <a:r>
              <a:rPr lang="en-US" altLang="zh-TW" dirty="0" smtClean="0"/>
              <a:t>(15%)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多人線上聊天室</a:t>
            </a:r>
          </a:p>
        </p:txBody>
      </p:sp>
    </p:spTree>
    <p:extLst>
      <p:ext uri="{BB962C8B-B14F-4D97-AF65-F5344CB8AC3E}">
        <p14:creationId xmlns:p14="http://schemas.microsoft.com/office/powerpoint/2010/main" val="2441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300" dirty="0" smtClean="0"/>
              <a:t>提供</a:t>
            </a:r>
            <a:r>
              <a:rPr lang="en-US" altLang="zh-TW" sz="2300" dirty="0" smtClean="0"/>
              <a:t>3</a:t>
            </a:r>
            <a:r>
              <a:rPr lang="zh-TW" altLang="en-US" sz="2300" dirty="0" smtClean="0"/>
              <a:t>個以上表情符號</a:t>
            </a:r>
            <a:r>
              <a:rPr lang="en-US" altLang="zh-TW" sz="2300" dirty="0" smtClean="0"/>
              <a:t>10%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+10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49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2016/01/19 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HW5.rar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HW5.html </a:t>
            </a:r>
          </a:p>
          <a:p>
            <a:pPr lvl="3"/>
            <a:r>
              <a:rPr lang="en-US" altLang="zh-TW" dirty="0" smtClean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HW5_todb.php (</a:t>
            </a:r>
            <a:r>
              <a:rPr lang="zh-TW" altLang="en-US" dirty="0" smtClean="0"/>
              <a:t>訊息存入資料庫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HW5_fromdb.php </a:t>
            </a:r>
            <a:r>
              <a:rPr lang="en-US" altLang="zh-TW" dirty="0"/>
              <a:t>(</a:t>
            </a:r>
            <a:r>
              <a:rPr lang="zh-TW" altLang="en-US" dirty="0" smtClean="0"/>
              <a:t>訊息從資料庫讀取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HW5.sql </a:t>
            </a:r>
            <a:r>
              <a:rPr lang="en-US" altLang="zh-TW" dirty="0"/>
              <a:t>(database schema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3"/>
            <a:r>
              <a:rPr lang="zh-TW" altLang="en-US" dirty="0" smtClean="0"/>
              <a:t>其他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表情符號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CSS, </a:t>
            </a:r>
            <a:r>
              <a:rPr lang="en-US" altLang="zh-TW" dirty="0" err="1" smtClean="0">
                <a:solidFill>
                  <a:srgbClr val="FF0000"/>
                </a:solidFill>
              </a:rPr>
              <a:t>Javascript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請寫在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endParaRPr lang="zh-TW" altLang="en-US" dirty="0">
              <a:solidFill>
                <a:srgbClr val="FF0000"/>
              </a:solidFill>
            </a:endParaRPr>
          </a:p>
          <a:p>
            <a:pPr lvl="2"/>
            <a:endParaRPr lang="zh-TW" altLang="en-US" dirty="0"/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54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Database Name</a:t>
            </a:r>
          </a:p>
          <a:p>
            <a:pPr lvl="1"/>
            <a:r>
              <a:rPr lang="en-US" altLang="zh-TW" dirty="0" smtClean="0"/>
              <a:t>hw5</a:t>
            </a:r>
            <a:endParaRPr lang="en-US" altLang="zh-TW" dirty="0" smtClean="0"/>
          </a:p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localhost</a:t>
            </a:r>
          </a:p>
          <a:p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hw5</a:t>
            </a:r>
            <a:endParaRPr lang="en-US" altLang="zh-TW" dirty="0" smtClean="0"/>
          </a:p>
          <a:p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hw5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 Setting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4975825"/>
            <a:ext cx="6273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$database = mysql_connect( "localhost", </a:t>
            </a:r>
            <a:r>
              <a:rPr lang="en-US" altLang="zh-TW" dirty="0" smtClean="0"/>
              <a:t>"</a:t>
            </a:r>
            <a:r>
              <a:rPr lang="en-US" altLang="zh-TW" dirty="0" smtClean="0"/>
              <a:t>hw5</a:t>
            </a:r>
            <a:r>
              <a:rPr lang="zh-TW" altLang="en-US" dirty="0" smtClean="0"/>
              <a:t>"</a:t>
            </a:r>
            <a:r>
              <a:rPr lang="zh-TW" altLang="en-US" dirty="0" smtClean="0"/>
              <a:t>, </a:t>
            </a:r>
            <a:r>
              <a:rPr lang="en-US" altLang="zh-TW" smtClean="0"/>
              <a:t>"</a:t>
            </a:r>
            <a:r>
              <a:rPr lang="en-US" altLang="zh-TW" smtClean="0"/>
              <a:t>hw5</a:t>
            </a:r>
            <a:r>
              <a:rPr lang="zh-TW" altLang="en-US" smtClean="0"/>
              <a:t>" 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20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Database Name</a:t>
            </a:r>
          </a:p>
          <a:p>
            <a:pPr lvl="1"/>
            <a:r>
              <a:rPr lang="en-US" altLang="zh-TW" dirty="0" smtClean="0"/>
              <a:t>hw4</a:t>
            </a:r>
          </a:p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localhost</a:t>
            </a:r>
          </a:p>
          <a:p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hw4</a:t>
            </a:r>
          </a:p>
          <a:p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</a:t>
            </a:r>
            <a:r>
              <a:rPr lang="en-US" altLang="zh-TW" dirty="0"/>
              <a:t>: Homework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4975825"/>
            <a:ext cx="6273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$database = mysql_connect( "localhost", </a:t>
            </a:r>
            <a:r>
              <a:rPr lang="en-US" altLang="zh-TW" dirty="0" smtClean="0"/>
              <a:t>"hw4</a:t>
            </a:r>
            <a:r>
              <a:rPr lang="zh-TW" altLang="en-US" dirty="0" smtClean="0"/>
              <a:t>", </a:t>
            </a:r>
            <a:r>
              <a:rPr lang="en-US" altLang="zh-TW" dirty="0" smtClean="0"/>
              <a:t>"hw4</a:t>
            </a:r>
            <a:r>
              <a:rPr lang="zh-TW" altLang="en-US" dirty="0" smtClean="0"/>
              <a:t>" 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4034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464</TotalTime>
  <Words>274</Words>
  <Application>Microsoft Office PowerPoint</Application>
  <PresentationFormat>如螢幕大小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新細明體</vt:lpstr>
      <vt:lpstr>Corbel</vt:lpstr>
      <vt:lpstr>Custom Theme</vt:lpstr>
      <vt:lpstr>Homework 5</vt:lpstr>
      <vt:lpstr>多人線上聊天室</vt:lpstr>
      <vt:lpstr>多人線上聊天室</vt:lpstr>
      <vt:lpstr>多人線上聊天室</vt:lpstr>
      <vt:lpstr>多人線上聊天室</vt:lpstr>
      <vt:lpstr>Bonus</vt:lpstr>
      <vt:lpstr>Deadline</vt:lpstr>
      <vt:lpstr>Database Setting</vt:lpstr>
      <vt:lpstr>Q2 : Homework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63</cp:revision>
  <dcterms:created xsi:type="dcterms:W3CDTF">2014-10-13T00:41:19Z</dcterms:created>
  <dcterms:modified xsi:type="dcterms:W3CDTF">2015-12-27T14:38:23Z</dcterms:modified>
</cp:coreProperties>
</file>