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3" r:id="rId5"/>
    <p:sldId id="264" r:id="rId6"/>
    <p:sldId id="260" r:id="rId7"/>
    <p:sldId id="261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2015/10/8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2015/10/8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2015/10/8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2015/10/8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2015/10/8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2015/10/8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2015/10/8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2015/10/8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delivery.com.tw/tw/guest.html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pizzahut.com.tw/ord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2.kfcorder.com.tw/web/Form/Step1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YOURIP:PORT/hw2/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/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利用 </a:t>
            </a:r>
            <a:r>
              <a:rPr lang="en-US" altLang="zh-TW" dirty="0" smtClean="0"/>
              <a:t>HTML+CSS</a:t>
            </a:r>
            <a:r>
              <a:rPr lang="zh-TW" altLang="en-US" dirty="0"/>
              <a:t>設計餐點訂購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pPr lvl="1"/>
            <a:r>
              <a:rPr lang="en-US" altLang="zh-TW" dirty="0"/>
              <a:t>Example : 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://www.pizzahut.com.tw/order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www.mcdelivery.com.tw/tw/guest.html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www2.kfcorder.com.tw/web/Form/Step1.aspx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線上餐點訂購網頁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42" y="3220749"/>
            <a:ext cx="5319091" cy="20792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4813" y="4161364"/>
            <a:ext cx="3808403" cy="24824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9548" y="5300030"/>
            <a:ext cx="4624452" cy="1447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374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Form </a:t>
            </a:r>
            <a:r>
              <a:rPr lang="en-US" altLang="zh-TW" dirty="0" smtClean="0">
                <a:solidFill>
                  <a:srgbClr val="FF0000"/>
                </a:solidFill>
              </a:rPr>
              <a:t>20%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必須含 </a:t>
            </a:r>
            <a:r>
              <a:rPr lang="en-US" altLang="zh-TW" dirty="0" smtClean="0"/>
              <a:t>radio </a:t>
            </a:r>
            <a:r>
              <a:rPr lang="zh-TW" altLang="en-US" dirty="0" smtClean="0"/>
              <a:t>或</a:t>
            </a:r>
            <a:r>
              <a:rPr lang="en-US" altLang="zh-TW" dirty="0" smtClean="0"/>
              <a:t> </a:t>
            </a:r>
            <a:r>
              <a:rPr lang="en-US" altLang="zh-TW" dirty="0"/>
              <a:t>check </a:t>
            </a:r>
            <a:r>
              <a:rPr lang="en-US" altLang="zh-TW" dirty="0" smtClean="0"/>
              <a:t>box (10%)</a:t>
            </a:r>
          </a:p>
          <a:p>
            <a:pPr lvl="1"/>
            <a:r>
              <a:rPr lang="zh-TW" altLang="en-US" dirty="0"/>
              <a:t>至少五項內容</a:t>
            </a:r>
            <a:r>
              <a:rPr lang="en-US" altLang="zh-TW" dirty="0"/>
              <a:t> </a:t>
            </a:r>
            <a:r>
              <a:rPr lang="en-US" altLang="zh-TW" dirty="0" smtClean="0"/>
              <a:t>(10%)</a:t>
            </a:r>
            <a:endParaRPr lang="en-US" altLang="zh-TW" dirty="0"/>
          </a:p>
          <a:p>
            <a:pPr lvl="2"/>
            <a:r>
              <a:rPr lang="zh-TW" altLang="en-US" dirty="0"/>
              <a:t>姓名</a:t>
            </a:r>
            <a:r>
              <a:rPr lang="en-US" altLang="zh-TW" dirty="0"/>
              <a:t>, </a:t>
            </a:r>
            <a:r>
              <a:rPr lang="zh-TW" altLang="en-US" dirty="0"/>
              <a:t>電話 </a:t>
            </a:r>
            <a:r>
              <a:rPr lang="en-US" altLang="zh-TW" dirty="0"/>
              <a:t>…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至少三項</a:t>
            </a:r>
            <a:r>
              <a:rPr lang="zh-TW" altLang="en-US" dirty="0"/>
              <a:t>防呆機制</a:t>
            </a:r>
            <a:r>
              <a:rPr lang="en-US" altLang="zh-TW" dirty="0"/>
              <a:t>(validation) </a:t>
            </a:r>
            <a:r>
              <a:rPr lang="en-US" altLang="zh-TW" dirty="0">
                <a:solidFill>
                  <a:srgbClr val="FF0000"/>
                </a:solidFill>
              </a:rPr>
              <a:t>15%</a:t>
            </a:r>
          </a:p>
          <a:p>
            <a:pPr lvl="1"/>
            <a:r>
              <a:rPr lang="en-US" altLang="zh-TW" dirty="0" smtClean="0"/>
              <a:t>HTML5</a:t>
            </a:r>
            <a:r>
              <a:rPr lang="zh-TW" altLang="en-US" dirty="0" smtClean="0"/>
              <a:t>內建</a:t>
            </a:r>
            <a:r>
              <a:rPr lang="zh-TW" altLang="en-US" dirty="0"/>
              <a:t> </a:t>
            </a:r>
            <a:r>
              <a:rPr lang="en-US" altLang="zh-TW" dirty="0" smtClean="0"/>
              <a:t>(5%)</a:t>
            </a:r>
          </a:p>
          <a:p>
            <a:pPr lvl="1"/>
            <a:r>
              <a:rPr lang="zh-TW" altLang="en-US" dirty="0" smtClean="0"/>
              <a:t>利用</a:t>
            </a:r>
            <a:r>
              <a:rPr lang="en-US" altLang="zh-TW" dirty="0" smtClean="0"/>
              <a:t>pattern (10%)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CSS 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30%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Inline Styles </a:t>
            </a:r>
            <a:r>
              <a:rPr lang="en-US" altLang="zh-TW" dirty="0" smtClean="0"/>
              <a:t>(10%)</a:t>
            </a:r>
            <a:endParaRPr lang="en-US" altLang="zh-TW" dirty="0"/>
          </a:p>
          <a:p>
            <a:pPr lvl="1"/>
            <a:r>
              <a:rPr lang="en-US" altLang="zh-TW" dirty="0"/>
              <a:t>Embedded Style Sheets </a:t>
            </a:r>
            <a:r>
              <a:rPr lang="en-US" altLang="zh-TW" dirty="0" smtClean="0"/>
              <a:t>(10%)</a:t>
            </a:r>
            <a:endParaRPr lang="en-US" altLang="zh-TW" dirty="0"/>
          </a:p>
          <a:p>
            <a:pPr lvl="1"/>
            <a:r>
              <a:rPr lang="en-US" altLang="zh-TW" dirty="0"/>
              <a:t>Linking External Style Sheets </a:t>
            </a:r>
            <a:r>
              <a:rPr lang="en-US" altLang="zh-TW" dirty="0" smtClean="0"/>
              <a:t>(10%)</a:t>
            </a:r>
            <a:endParaRPr lang="en-US" altLang="zh-TW" dirty="0"/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線上餐點訂購網頁</a:t>
            </a:r>
          </a:p>
        </p:txBody>
      </p:sp>
    </p:spTree>
    <p:extLst>
      <p:ext uri="{BB962C8B-B14F-4D97-AF65-F5344CB8AC3E}">
        <p14:creationId xmlns:p14="http://schemas.microsoft.com/office/powerpoint/2010/main" val="382916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結果頁面 </a:t>
            </a:r>
            <a:r>
              <a:rPr lang="en-US" altLang="zh-TW" dirty="0" smtClean="0">
                <a:solidFill>
                  <a:srgbClr val="FF0000"/>
                </a:solidFill>
              </a:rPr>
              <a:t>35%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產生</a:t>
            </a:r>
            <a:r>
              <a:rPr lang="en-US" altLang="zh-TW" dirty="0" smtClean="0"/>
              <a:t>PDF (5%)</a:t>
            </a:r>
            <a:endParaRPr lang="en-US" altLang="zh-TW" dirty="0"/>
          </a:p>
          <a:p>
            <a:pPr lvl="2"/>
            <a:r>
              <a:rPr lang="zh-TW" altLang="en-US" dirty="0" smtClean="0"/>
              <a:t>參考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</a:t>
            </a:r>
            <a:r>
              <a:rPr lang="en-US" altLang="zh-TW" dirty="0" smtClean="0"/>
              <a:t>HW2.php</a:t>
            </a:r>
          </a:p>
          <a:p>
            <a:pPr lvl="2"/>
            <a:r>
              <a:rPr lang="zh-TW" altLang="en-US" dirty="0" smtClean="0">
                <a:solidFill>
                  <a:schemeClr val="tx1"/>
                </a:solidFill>
              </a:rPr>
              <a:t>需</a:t>
            </a:r>
            <a:r>
              <a:rPr lang="zh-TW" altLang="en-US" smtClean="0">
                <a:solidFill>
                  <a:schemeClr val="tx1"/>
                </a:solidFill>
              </a:rPr>
              <a:t>印出使用者輸入</a:t>
            </a:r>
            <a:r>
              <a:rPr lang="zh-TW" altLang="en-US" dirty="0" smtClean="0">
                <a:solidFill>
                  <a:schemeClr val="tx1"/>
                </a:solidFill>
              </a:rPr>
              <a:t>資訊 </a:t>
            </a:r>
            <a:r>
              <a:rPr lang="en-US" altLang="zh-TW" dirty="0" smtClean="0">
                <a:solidFill>
                  <a:schemeClr val="tx1"/>
                </a:solidFill>
              </a:rPr>
              <a:t>(10%)</a:t>
            </a:r>
          </a:p>
          <a:p>
            <a:pPr lvl="1"/>
            <a:r>
              <a:rPr lang="en-US" altLang="zh-TW" dirty="0" smtClean="0"/>
              <a:t>table </a:t>
            </a:r>
            <a:r>
              <a:rPr lang="en-US" altLang="zh-TW" dirty="0"/>
              <a:t>(</a:t>
            </a:r>
            <a:r>
              <a:rPr lang="zh-TW" altLang="en-US" dirty="0"/>
              <a:t>需合併儲存格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 smtClean="0"/>
              <a:t>(10%)</a:t>
            </a:r>
          </a:p>
          <a:p>
            <a:pPr lvl="1"/>
            <a:r>
              <a:rPr lang="en-US" altLang="zh-TW" dirty="0" smtClean="0"/>
              <a:t>CSS (10%)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Ref :</a:t>
            </a:r>
          </a:p>
          <a:p>
            <a:pPr lvl="1"/>
            <a:r>
              <a:rPr lang="en-US" altLang="zh-TW" dirty="0"/>
              <a:t>http://www.tcpdf.org/examples.php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線上餐點訂購網頁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151" y="4317558"/>
            <a:ext cx="5628889" cy="19821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29168" y="4263554"/>
            <a:ext cx="1614616" cy="893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264129" y="389422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Barcode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0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所有相關檔案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</a:t>
            </a:r>
            <a:r>
              <a:rPr lang="en-US" altLang="zh-TW" dirty="0" err="1" smtClean="0"/>
              <a:t>tcpdf</a:t>
            </a:r>
            <a:r>
              <a:rPr lang="zh-TW" altLang="en-US" dirty="0" smtClean="0"/>
              <a:t>資料夾</a:t>
            </a:r>
            <a:r>
              <a:rPr lang="en-US" altLang="zh-TW" dirty="0" smtClean="0"/>
              <a:t>)</a:t>
            </a:r>
            <a:r>
              <a:rPr lang="zh-TW" altLang="en-US" dirty="0" smtClean="0"/>
              <a:t>放在同一資料夾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E.g</a:t>
            </a:r>
            <a:r>
              <a:rPr lang="en-US" altLang="zh-TW" dirty="0" smtClean="0"/>
              <a:t> hw2</a:t>
            </a:r>
          </a:p>
          <a:p>
            <a:pPr lvl="1"/>
            <a:r>
              <a:rPr lang="zh-TW" altLang="en-US" dirty="0" smtClean="0"/>
              <a:t>測試網址</a:t>
            </a:r>
            <a:endParaRPr lang="en-US" altLang="zh-TW" dirty="0"/>
          </a:p>
          <a:p>
            <a:pPr lvl="2"/>
            <a:r>
              <a:rPr lang="en-US" altLang="zh-TW" dirty="0" smtClean="0">
                <a:hlinkClick r:id="rId2"/>
              </a:rPr>
              <a:t>http://YOURIP:PORT/hw2/s</a:t>
            </a:r>
            <a:r>
              <a:rPr lang="zh-TW" altLang="en-US" dirty="0" smtClean="0"/>
              <a:t>學號</a:t>
            </a:r>
            <a:r>
              <a:rPr lang="en-US" altLang="zh-TW" dirty="0" smtClean="0"/>
              <a:t>_HW2.html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設定方式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216" y="2822022"/>
            <a:ext cx="6712036" cy="383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300" dirty="0" smtClean="0"/>
              <a:t>Barcode or </a:t>
            </a:r>
            <a:r>
              <a:rPr lang="en-US" altLang="zh-TW" sz="2300" dirty="0" err="1" smtClean="0"/>
              <a:t>QRcode</a:t>
            </a:r>
            <a:r>
              <a:rPr lang="en-US" altLang="zh-TW" sz="2300" dirty="0" smtClean="0"/>
              <a:t> 10%</a:t>
            </a:r>
            <a:endParaRPr lang="en-US" altLang="zh-TW" sz="2300" dirty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W3c Validator 5%</a:t>
            </a:r>
          </a:p>
          <a:p>
            <a:pPr lvl="1"/>
            <a:r>
              <a:rPr lang="en-US" altLang="zh-TW" dirty="0">
                <a:hlinkClick r:id="rId2"/>
              </a:rPr>
              <a:t>https://validator.w3.org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>
                <a:ea typeface="新細明體" panose="02020500000000000000" pitchFamily="18" charset="-120"/>
              </a:rPr>
              <a:t>CSS </a:t>
            </a:r>
            <a:r>
              <a:rPr lang="en-US" altLang="zh-TW" dirty="0" smtClean="0">
                <a:ea typeface="新細明體" panose="02020500000000000000" pitchFamily="18" charset="-120"/>
              </a:rPr>
              <a:t>Validator 5%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  <a:hlinkClick r:id="rId3"/>
              </a:rPr>
              <a:t>http://jigsaw.w3.org/css-validator/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前</a:t>
            </a:r>
            <a:r>
              <a:rPr lang="en-US" altLang="zh-TW" dirty="0" smtClean="0"/>
              <a:t>10%</a:t>
            </a:r>
            <a:r>
              <a:rPr lang="zh-TW" altLang="en-US" dirty="0" smtClean="0"/>
              <a:t>繳交且原始分數達</a:t>
            </a:r>
            <a:r>
              <a:rPr lang="en-US" altLang="zh-TW" dirty="0" smtClean="0"/>
              <a:t>90</a:t>
            </a:r>
            <a:r>
              <a:rPr lang="zh-TW" altLang="en-US" dirty="0" smtClean="0"/>
              <a:t>分 </a:t>
            </a:r>
            <a:r>
              <a:rPr lang="en-US" altLang="zh-TW" dirty="0" smtClean="0"/>
              <a:t>+10</a:t>
            </a:r>
          </a:p>
          <a:p>
            <a:endParaRPr lang="en-US" altLang="zh-TW" dirty="0"/>
          </a:p>
          <a:p>
            <a:r>
              <a:rPr lang="zh-TW" altLang="en-US" dirty="0"/>
              <a:t>同學互相</a:t>
            </a:r>
            <a:r>
              <a:rPr lang="zh-TW" altLang="en-US" dirty="0" smtClean="0"/>
              <a:t>票選 </a:t>
            </a:r>
            <a:r>
              <a:rPr lang="en-US" altLang="zh-TW" dirty="0"/>
              <a:t>(</a:t>
            </a:r>
            <a:r>
              <a:rPr lang="zh-TW" altLang="en-US" dirty="0"/>
              <a:t>每人可投五票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No 1. +</a:t>
            </a:r>
            <a:r>
              <a:rPr lang="en-US" altLang="zh-TW" dirty="0" smtClean="0"/>
              <a:t>10 </a:t>
            </a:r>
            <a:r>
              <a:rPr lang="en-US" altLang="zh-TW" dirty="0"/>
              <a:t>, No 2. </a:t>
            </a:r>
            <a:r>
              <a:rPr lang="en-US" altLang="zh-TW" dirty="0" smtClean="0"/>
              <a:t>+</a:t>
            </a:r>
            <a:r>
              <a:rPr lang="en-US" altLang="zh-TW" dirty="0"/>
              <a:t>8</a:t>
            </a:r>
            <a:r>
              <a:rPr lang="en-US" altLang="zh-TW" dirty="0" smtClean="0"/>
              <a:t>, </a:t>
            </a:r>
            <a:r>
              <a:rPr lang="en-US" altLang="zh-TW" dirty="0"/>
              <a:t>No 3 </a:t>
            </a:r>
            <a:r>
              <a:rPr lang="en-US" altLang="zh-TW" dirty="0" smtClean="0"/>
              <a:t>+6, </a:t>
            </a:r>
            <a:r>
              <a:rPr lang="en-US" altLang="zh-TW" dirty="0"/>
              <a:t>N04. </a:t>
            </a:r>
            <a:r>
              <a:rPr lang="en-US" altLang="zh-TW" dirty="0" smtClean="0"/>
              <a:t>+4, </a:t>
            </a:r>
            <a:r>
              <a:rPr lang="en-US" altLang="zh-TW" dirty="0"/>
              <a:t>No 5. </a:t>
            </a:r>
            <a:r>
              <a:rPr lang="en-US" altLang="zh-TW" dirty="0" smtClean="0"/>
              <a:t>+2</a:t>
            </a:r>
            <a:endParaRPr lang="en-US" altLang="zh-TW" dirty="0"/>
          </a:p>
          <a:p>
            <a:pPr lvl="1"/>
            <a:r>
              <a:rPr lang="zh-TW" altLang="en-US" dirty="0"/>
              <a:t>可自願放棄參加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欲參加同學需上傳頁面截圖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545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</a:p>
          <a:p>
            <a:pPr lvl="1"/>
            <a:r>
              <a:rPr lang="en-US" altLang="zh-TW" dirty="0" smtClean="0"/>
              <a:t>11/03 23:59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/>
              <a:t>繳交方式</a:t>
            </a:r>
            <a:endParaRPr lang="en-US" altLang="zh-TW" dirty="0"/>
          </a:p>
          <a:p>
            <a:pPr lvl="1"/>
            <a:r>
              <a:rPr lang="zh-TW" altLang="en-US" dirty="0"/>
              <a:t>上傳到</a:t>
            </a:r>
            <a:r>
              <a:rPr lang="en-US" altLang="zh-TW" dirty="0"/>
              <a:t>portal</a:t>
            </a:r>
          </a:p>
          <a:p>
            <a:pPr lvl="2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_HW2.zip </a:t>
            </a:r>
            <a:r>
              <a:rPr lang="zh-TW" altLang="en-US" dirty="0"/>
              <a:t>或 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_HW2.rar 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</a:t>
            </a:r>
            <a:r>
              <a:rPr lang="en-US" altLang="zh-TW" dirty="0" smtClean="0"/>
              <a:t>HW2.html</a:t>
            </a:r>
          </a:p>
          <a:p>
            <a:pPr lvl="3"/>
            <a:r>
              <a:rPr lang="en-US" altLang="zh-TW" dirty="0" smtClean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</a:t>
            </a:r>
            <a:r>
              <a:rPr lang="en-US" altLang="zh-TW" dirty="0" smtClean="0"/>
              <a:t>HW2.php</a:t>
            </a:r>
          </a:p>
          <a:p>
            <a:pPr lvl="3"/>
            <a:r>
              <a:rPr lang="en-US" altLang="zh-TW" dirty="0" smtClean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</a:t>
            </a:r>
            <a:r>
              <a:rPr lang="en-US" altLang="zh-TW" dirty="0" smtClean="0"/>
              <a:t>HW2.css</a:t>
            </a:r>
          </a:p>
          <a:p>
            <a:pPr lvl="3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</a:t>
            </a:r>
            <a:r>
              <a:rPr lang="en-US" altLang="zh-TW" dirty="0" smtClean="0"/>
              <a:t>HW2.jpg (</a:t>
            </a:r>
            <a:r>
              <a:rPr lang="zh-TW" altLang="en-US" dirty="0" smtClean="0"/>
              <a:t>票選參賽資格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r>
              <a:rPr lang="zh-TW" altLang="en-US" dirty="0">
                <a:solidFill>
                  <a:srgbClr val="FF0000"/>
                </a:solidFill>
              </a:rPr>
              <a:t>檔名未依格式扣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  <a:endParaRPr lang="zh-TW" altLang="en-US" dirty="0">
              <a:solidFill>
                <a:srgbClr val="FF0000"/>
              </a:solidFill>
            </a:endParaRPr>
          </a:p>
          <a:p>
            <a:pPr lvl="2"/>
            <a:endParaRPr lang="zh-TW" altLang="en-US" dirty="0"/>
          </a:p>
          <a:p>
            <a:pPr lvl="3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3431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274</TotalTime>
  <Words>306</Words>
  <Application>Microsoft Office PowerPoint</Application>
  <PresentationFormat>如螢幕大小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新細明體</vt:lpstr>
      <vt:lpstr>Corbel</vt:lpstr>
      <vt:lpstr>Custom Theme</vt:lpstr>
      <vt:lpstr>Homework 2</vt:lpstr>
      <vt:lpstr>線上餐點訂購網頁</vt:lpstr>
      <vt:lpstr>線上餐點訂購網頁</vt:lpstr>
      <vt:lpstr>線上餐點訂購網頁</vt:lpstr>
      <vt:lpstr>設定方式</vt:lpstr>
      <vt:lpstr>Bonus</vt:lpstr>
      <vt:lpstr>Deadline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tinin</cp:lastModifiedBy>
  <cp:revision>42</cp:revision>
  <dcterms:created xsi:type="dcterms:W3CDTF">2014-10-13T00:41:19Z</dcterms:created>
  <dcterms:modified xsi:type="dcterms:W3CDTF">2015-10-08T10:32:11Z</dcterms:modified>
</cp:coreProperties>
</file>