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461" r:id="rId2"/>
    <p:sldId id="452" r:id="rId3"/>
    <p:sldId id="488" r:id="rId4"/>
    <p:sldId id="494" r:id="rId5"/>
    <p:sldId id="493" r:id="rId6"/>
    <p:sldId id="492" r:id="rId7"/>
    <p:sldId id="491" r:id="rId8"/>
    <p:sldId id="490" r:id="rId9"/>
    <p:sldId id="489" r:id="rId10"/>
    <p:sldId id="495" r:id="rId11"/>
    <p:sldId id="506" r:id="rId12"/>
    <p:sldId id="505" r:id="rId13"/>
    <p:sldId id="504" r:id="rId14"/>
    <p:sldId id="503" r:id="rId15"/>
    <p:sldId id="502" r:id="rId16"/>
    <p:sldId id="501" r:id="rId17"/>
    <p:sldId id="500" r:id="rId18"/>
    <p:sldId id="499" r:id="rId19"/>
    <p:sldId id="498" r:id="rId20"/>
    <p:sldId id="497" r:id="rId21"/>
    <p:sldId id="496" r:id="rId22"/>
    <p:sldId id="507" r:id="rId23"/>
    <p:sldId id="510" r:id="rId24"/>
    <p:sldId id="509" r:id="rId25"/>
    <p:sldId id="508" r:id="rId26"/>
    <p:sldId id="511" r:id="rId27"/>
    <p:sldId id="517" r:id="rId28"/>
    <p:sldId id="516" r:id="rId29"/>
    <p:sldId id="515" r:id="rId30"/>
    <p:sldId id="514" r:id="rId31"/>
    <p:sldId id="513" r:id="rId32"/>
    <p:sldId id="512" r:id="rId33"/>
    <p:sldId id="458" r:id="rId34"/>
    <p:sldId id="467" r:id="rId35"/>
    <p:sldId id="463" r:id="rId36"/>
    <p:sldId id="533" r:id="rId37"/>
    <p:sldId id="535" r:id="rId38"/>
    <p:sldId id="536" r:id="rId39"/>
    <p:sldId id="534" r:id="rId40"/>
    <p:sldId id="537" r:id="rId41"/>
    <p:sldId id="538" r:id="rId42"/>
    <p:sldId id="539" r:id="rId43"/>
    <p:sldId id="532" r:id="rId44"/>
    <p:sldId id="540" r:id="rId45"/>
    <p:sldId id="541" r:id="rId46"/>
    <p:sldId id="542" r:id="rId47"/>
    <p:sldId id="543" r:id="rId48"/>
    <p:sldId id="544" r:id="rId49"/>
    <p:sldId id="545" r:id="rId50"/>
    <p:sldId id="588" r:id="rId5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E699"/>
    <a:srgbClr val="3366FF"/>
    <a:srgbClr val="0066FF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4637" autoAdjust="0"/>
  </p:normalViewPr>
  <p:slideViewPr>
    <p:cSldViewPr showGuides="1">
      <p:cViewPr varScale="1">
        <p:scale>
          <a:sx n="81" d="100"/>
          <a:sy n="81" d="100"/>
        </p:scale>
        <p:origin x="-107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0A0201-B565-4115-B437-16772CBF22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22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DEF122-6E4E-4DF9-887D-E610F88196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322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5"/>
            <a:ext cx="8641080" cy="630080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103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2"/>
            <a:ext cx="7921012" cy="2700000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7921012" cy="288036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772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2340299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833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10"/>
            <a:ext cx="7200920" cy="180023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17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55748" y="1412748"/>
            <a:ext cx="4032504" cy="2736342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79676" y="4725162"/>
            <a:ext cx="5184648" cy="158419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604"/>
            <a:ext cx="8641080" cy="10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748"/>
            <a:ext cx="8641080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86" r:id="rId4"/>
    <p:sldLayoutId id="2147483684" r:id="rId5"/>
    <p:sldLayoutId id="2147483685" r:id="rId6"/>
    <p:sldLayoutId id="2147483678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Fibonacci numbers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689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50223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6540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3159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86686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55925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7753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144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98184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9775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7" y="3131962"/>
            <a:ext cx="7921625" cy="5940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1, 1, 2, 3, 5, 8, 13, 21, 34, 55,...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45935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2555748" y="3429000"/>
            <a:ext cx="4032504" cy="28803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1220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fib[i] = fib[i-2] + fib[i-1]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fib[i-2]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+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fib[i-1]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6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sz="20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9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44643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28877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4131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4753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9321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79704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0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70259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79676" y="3717036"/>
            <a:ext cx="5184648" cy="15841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sz="2000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08571"/>
              </p:ext>
            </p:extLst>
          </p:nvPr>
        </p:nvGraphicFramePr>
        <p:xfrm>
          <a:off x="1403604" y="1700784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fib[1000];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 ( 2 - 46 ):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71540" y="2168838"/>
            <a:ext cx="7200920" cy="12601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fib[0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1;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fib[1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1;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 number;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fib[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 = fib[i-2] + fib[i-1];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71540" y="3429000"/>
            <a:ext cx="7200000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err="1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= 0;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number;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++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)</a:t>
            </a: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fib[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];</a:t>
            </a:r>
            <a:endParaRPr lang="en-US" altLang="zh-TW" sz="1800" b="0" dirty="0"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err="1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744788"/>
            <a:ext cx="8210550" cy="1368425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5673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56219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962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0001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016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1542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3873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2116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1268724"/>
            <a:ext cx="4500575" cy="50400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n1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n2 = 1;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n3 = 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n1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n2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32077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814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3018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0668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4229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7811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176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>
          <a:xfrm>
            <a:off x="611494" y="188586"/>
            <a:ext cx="4320540" cy="10801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1268724"/>
            <a:ext cx="4500575" cy="5040000"/>
          </a:xfrm>
        </p:spPr>
        <p:txBody>
          <a:bodyPr/>
          <a:lstStyle/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n1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n2 = 1;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n3 = 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n1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n2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endParaRPr lang="pt-BR" altLang="zh-TW" sz="1800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pt-BR" altLang="zh-TW" sz="18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i = 4; i &lt;= num; i++ )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n1 =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n2 = n3;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n3 = n1 + n2;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    cout &lt;&lt; n3 &lt;&lt;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pt-BR" altLang="zh-TW" sz="18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521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44440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number, n1 = 1, n2 = 1, n3 = 2;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 ( 3 - 46 ): ";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n1 &lt;&lt; ' ' &lt;&lt; n2 &lt;&lt; ' ' &lt;&lt; n3 &lt;&lt; ' ';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4;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{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494" y="3609023"/>
            <a:ext cx="7921012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n3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' ';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34290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494" y="2708907"/>
            <a:ext cx="7921012" cy="9001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n2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n3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n1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n2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21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7978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2057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5664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8678"/>
              </p:ext>
            </p:extLst>
          </p:nvPr>
        </p:nvGraphicFramePr>
        <p:xfrm>
          <a:off x="1403350" y="2851150"/>
          <a:ext cx="6047600" cy="1152000"/>
        </p:xfrm>
        <a:graphic>
          <a:graphicData uri="http://schemas.openxmlformats.org/drawingml/2006/table">
            <a:tbl>
              <a:tblPr/>
              <a:tblGrid>
                <a:gridCol w="8636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5695</TotalTime>
  <Words>3286</Words>
  <Application>Microsoft Office PowerPoint</Application>
  <PresentationFormat>如螢幕大小 (4:3)</PresentationFormat>
  <Paragraphs>1235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ppt_template_07-25-2002</vt:lpstr>
      <vt:lpstr>Fibonacci numbers</vt:lpstr>
      <vt:lpstr>Fibonacci numbers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PowerPoint 簡報</vt:lpstr>
      <vt:lpstr>Don’t use arrays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簡報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1412</cp:revision>
  <dcterms:created xsi:type="dcterms:W3CDTF">2000-06-12T17:02:08Z</dcterms:created>
  <dcterms:modified xsi:type="dcterms:W3CDTF">2015-09-22T12:47:30Z</dcterms:modified>
</cp:coreProperties>
</file>