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695" r:id="rId4"/>
    <p:sldId id="694" r:id="rId5"/>
    <p:sldId id="696" r:id="rId6"/>
    <p:sldId id="697" r:id="rId7"/>
    <p:sldId id="698" r:id="rId8"/>
    <p:sldId id="699" r:id="rId9"/>
    <p:sldId id="700" r:id="rId10"/>
    <p:sldId id="702" r:id="rId11"/>
    <p:sldId id="701" r:id="rId12"/>
    <p:sldId id="703" r:id="rId13"/>
    <p:sldId id="704" r:id="rId14"/>
    <p:sldId id="706" r:id="rId15"/>
    <p:sldId id="707" r:id="rId16"/>
    <p:sldId id="533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484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30" r:id="rId40"/>
    <p:sldId id="729" r:id="rId41"/>
    <p:sldId id="731" r:id="rId42"/>
    <p:sldId id="733" r:id="rId43"/>
    <p:sldId id="732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2" r:id="rId53"/>
    <p:sldId id="743" r:id="rId54"/>
    <p:sldId id="744" r:id="rId55"/>
    <p:sldId id="745" r:id="rId56"/>
    <p:sldId id="404" r:id="rId5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5046" autoAdjust="0"/>
  </p:normalViewPr>
  <p:slideViewPr>
    <p:cSldViewPr showGuides="1">
      <p:cViewPr varScale="1">
        <p:scale>
          <a:sx n="81" d="100"/>
          <a:sy n="81" d="100"/>
        </p:scale>
        <p:origin x="-580" y="-48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8" y="368609"/>
            <a:ext cx="4860621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7" y="368609"/>
            <a:ext cx="5400000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320000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4" y="368609"/>
            <a:ext cx="4500575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5040644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131816" y="5589276"/>
            <a:ext cx="18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4400" b="0" dirty="0" smtClean="0">
                <a:latin typeface="標楷體" pitchFamily="65" charset="-120"/>
                <a:ea typeface="標楷體" pitchFamily="65" charset="-120"/>
              </a:rPr>
              <a:t>鍵 盤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140529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131816" y="5589276"/>
            <a:ext cx="18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4400" b="0" dirty="0" smtClean="0">
                <a:latin typeface="標楷體" pitchFamily="65" charset="-120"/>
                <a:ea typeface="標楷體" pitchFamily="65" charset="-120"/>
              </a:rPr>
              <a:t>鍵 盤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1" r:id="rId5"/>
    <p:sldLayoutId id="2147483662" r:id="rId6"/>
    <p:sldLayoutId id="2147483654" r:id="rId7"/>
    <p:sldLayoutId id="2147483659" r:id="rId8"/>
    <p:sldLayoutId id="214748365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20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190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753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Line 115"/>
          <p:cNvSpPr>
            <a:spLocks noChangeShapeType="1"/>
          </p:cNvSpPr>
          <p:nvPr/>
        </p:nvSpPr>
        <p:spPr bwMode="auto">
          <a:xfrm flipV="1">
            <a:off x="3131816" y="2168839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0048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417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2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160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500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52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418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5992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70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402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1459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2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504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330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04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getline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24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5886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923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5064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3537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7600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754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8290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2924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2456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425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396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6814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0735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3029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7046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5105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1633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769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731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821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Line 115"/>
          <p:cNvSpPr>
            <a:spLocks noChangeShapeType="1"/>
          </p:cNvSpPr>
          <p:nvPr/>
        </p:nvSpPr>
        <p:spPr bwMode="auto">
          <a:xfrm flipV="1">
            <a:off x="3131816" y="2168839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26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3640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1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2991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482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10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600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6237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743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576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629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3145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690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6955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1885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1876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5457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929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6886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906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2946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966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4825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112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216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424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791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8528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240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2444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6665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9624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3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238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0541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4817E-6 L 0.00017 -0.18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165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8988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4817E-6 L 0.03958 -0.18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9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3910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604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059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4638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8574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958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</a:t>
            </a:r>
            <a:r>
              <a:rPr lang="en-US" altLang="zh-TW" sz="1800" dirty="0" smtClean="0">
                <a:latin typeface="Lucida Console"/>
              </a:rPr>
              <a:t>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901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6537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  <a:endParaRPr lang="en-US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3099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1248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29785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4695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3391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954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0528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3774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876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97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905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968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2717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9113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3154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8786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1033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1359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2871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907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196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526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548631"/>
            <a:ext cx="8281059" cy="576073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>
                <a:latin typeface="Times New Roman" pitchFamily="18" charset="0"/>
              </a:rPr>
              <a:t>the first character in the input stream is not </a:t>
            </a:r>
            <a:r>
              <a:rPr lang="en-US" altLang="zh-TW" sz="2400" dirty="0"/>
              <a:t>'\n'</a:t>
            </a:r>
            <a:r>
              <a:rPr lang="en-US" altLang="zh-TW" sz="2400" dirty="0">
                <a:latin typeface="Times New Roman" pitchFamily="18" charset="0"/>
              </a:rPr>
              <a:t>, then after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 smtClean="0">
                <a:latin typeface="Lucida Console" pitchFamily="49" charset="0"/>
              </a:rPr>
              <a:t>inFile.get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&gt;&gt;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 smtClean="0">
                <a:latin typeface="Times New Roman" pitchFamily="18" charset="0"/>
              </a:rPr>
              <a:t>the first character in the input stream is </a:t>
            </a:r>
            <a:r>
              <a:rPr lang="en-US" altLang="zh-TW" sz="2400" dirty="0" smtClean="0">
                <a:latin typeface="Lucida Console" pitchFamily="49" charset="0"/>
              </a:rPr>
              <a:t>'\n'</a:t>
            </a:r>
            <a:r>
              <a:rPr lang="en-US" altLang="zh-TW" sz="2400" dirty="0" smtClean="0">
                <a:latin typeface="Times New Roman" pitchFamily="18" charset="0"/>
              </a:rPr>
              <a:t>, then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leaves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in the input stream, reads nothing and changes the state to fail,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reads an empty string and keeps the state good,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smtClean="0">
                <a:latin typeface="Lucida Console" pitchFamily="49" charset="0"/>
              </a:rPr>
              <a:t>&gt;&gt;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000" dirty="0" smtClean="0">
                <a:latin typeface="Times New Roman" pitchFamily="18" charset="0"/>
              </a:rPr>
              <a:t>keeps the state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2871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6295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85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3775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0110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234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6349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74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4328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879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26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2649</Words>
  <Application>Microsoft Office PowerPoint</Application>
  <PresentationFormat>如螢幕大小 (4:3)</PresentationFormat>
  <Paragraphs>1072</Paragraphs>
  <Slides>56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預設簡報設計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USER</cp:lastModifiedBy>
  <cp:revision>94</cp:revision>
  <dcterms:created xsi:type="dcterms:W3CDTF">2005-11-26T01:03:57Z</dcterms:created>
  <dcterms:modified xsi:type="dcterms:W3CDTF">2014-11-15T15:53:58Z</dcterms:modified>
</cp:coreProperties>
</file>