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140"/>
  </p:notesMasterIdLst>
  <p:handoutMasterIdLst>
    <p:handoutMasterId r:id="rId141"/>
  </p:handoutMasterIdLst>
  <p:sldIdLst>
    <p:sldId id="430" r:id="rId3"/>
    <p:sldId id="449" r:id="rId4"/>
    <p:sldId id="502" r:id="rId5"/>
    <p:sldId id="501" r:id="rId6"/>
    <p:sldId id="503" r:id="rId7"/>
    <p:sldId id="504" r:id="rId8"/>
    <p:sldId id="627" r:id="rId9"/>
    <p:sldId id="450" r:id="rId10"/>
    <p:sldId id="442" r:id="rId11"/>
    <p:sldId id="444" r:id="rId12"/>
    <p:sldId id="451" r:id="rId13"/>
    <p:sldId id="507" r:id="rId14"/>
    <p:sldId id="506" r:id="rId15"/>
    <p:sldId id="508" r:id="rId16"/>
    <p:sldId id="509" r:id="rId17"/>
    <p:sldId id="510" r:id="rId18"/>
    <p:sldId id="511" r:id="rId19"/>
    <p:sldId id="512" r:id="rId20"/>
    <p:sldId id="445" r:id="rId21"/>
    <p:sldId id="425" r:id="rId22"/>
    <p:sldId id="514" r:id="rId23"/>
    <p:sldId id="516" r:id="rId24"/>
    <p:sldId id="517" r:id="rId25"/>
    <p:sldId id="522" r:id="rId26"/>
    <p:sldId id="518" r:id="rId27"/>
    <p:sldId id="523" r:id="rId28"/>
    <p:sldId id="519" r:id="rId29"/>
    <p:sldId id="524" r:id="rId30"/>
    <p:sldId id="520" r:id="rId31"/>
    <p:sldId id="521" r:id="rId32"/>
    <p:sldId id="426" r:id="rId33"/>
    <p:sldId id="454" r:id="rId34"/>
    <p:sldId id="526" r:id="rId35"/>
    <p:sldId id="527" r:id="rId36"/>
    <p:sldId id="538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470" r:id="rId47"/>
    <p:sldId id="540" r:id="rId48"/>
    <p:sldId id="543" r:id="rId49"/>
    <p:sldId id="544" r:id="rId50"/>
    <p:sldId id="547" r:id="rId51"/>
    <p:sldId id="545" r:id="rId52"/>
    <p:sldId id="546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42" r:id="rId61"/>
    <p:sldId id="555" r:id="rId62"/>
    <p:sldId id="557" r:id="rId63"/>
    <p:sldId id="558" r:id="rId64"/>
    <p:sldId id="560" r:id="rId65"/>
    <p:sldId id="559" r:id="rId66"/>
    <p:sldId id="561" r:id="rId67"/>
    <p:sldId id="562" r:id="rId68"/>
    <p:sldId id="563" r:id="rId69"/>
    <p:sldId id="564" r:id="rId70"/>
    <p:sldId id="565" r:id="rId71"/>
    <p:sldId id="566" r:id="rId72"/>
    <p:sldId id="567" r:id="rId73"/>
    <p:sldId id="568" r:id="rId74"/>
    <p:sldId id="569" r:id="rId75"/>
    <p:sldId id="431" r:id="rId76"/>
    <p:sldId id="461" r:id="rId77"/>
    <p:sldId id="570" r:id="rId78"/>
    <p:sldId id="571" r:id="rId79"/>
    <p:sldId id="572" r:id="rId80"/>
    <p:sldId id="573" r:id="rId81"/>
    <p:sldId id="578" r:id="rId82"/>
    <p:sldId id="579" r:id="rId83"/>
    <p:sldId id="576" r:id="rId84"/>
    <p:sldId id="577" r:id="rId85"/>
    <p:sldId id="574" r:id="rId86"/>
    <p:sldId id="575" r:id="rId87"/>
    <p:sldId id="464" r:id="rId88"/>
    <p:sldId id="465" r:id="rId89"/>
    <p:sldId id="580" r:id="rId90"/>
    <p:sldId id="582" r:id="rId91"/>
    <p:sldId id="581" r:id="rId92"/>
    <p:sldId id="583" r:id="rId93"/>
    <p:sldId id="584" r:id="rId94"/>
    <p:sldId id="585" r:id="rId95"/>
    <p:sldId id="460" r:id="rId96"/>
    <p:sldId id="458" r:id="rId97"/>
    <p:sldId id="587" r:id="rId98"/>
    <p:sldId id="588" r:id="rId99"/>
    <p:sldId id="589" r:id="rId100"/>
    <p:sldId id="590" r:id="rId101"/>
    <p:sldId id="591" r:id="rId102"/>
    <p:sldId id="592" r:id="rId103"/>
    <p:sldId id="593" r:id="rId104"/>
    <p:sldId id="594" r:id="rId105"/>
    <p:sldId id="595" r:id="rId106"/>
    <p:sldId id="596" r:id="rId107"/>
    <p:sldId id="597" r:id="rId108"/>
    <p:sldId id="598" r:id="rId109"/>
    <p:sldId id="437" r:id="rId110"/>
    <p:sldId id="435" r:id="rId111"/>
    <p:sldId id="599" r:id="rId112"/>
    <p:sldId id="602" r:id="rId113"/>
    <p:sldId id="603" r:id="rId114"/>
    <p:sldId id="604" r:id="rId115"/>
    <p:sldId id="605" r:id="rId116"/>
    <p:sldId id="606" r:id="rId117"/>
    <p:sldId id="601" r:id="rId118"/>
    <p:sldId id="607" r:id="rId119"/>
    <p:sldId id="608" r:id="rId120"/>
    <p:sldId id="609" r:id="rId121"/>
    <p:sldId id="610" r:id="rId122"/>
    <p:sldId id="611" r:id="rId123"/>
    <p:sldId id="612" r:id="rId124"/>
    <p:sldId id="613" r:id="rId125"/>
    <p:sldId id="456" r:id="rId126"/>
    <p:sldId id="614" r:id="rId127"/>
    <p:sldId id="616" r:id="rId128"/>
    <p:sldId id="617" r:id="rId129"/>
    <p:sldId id="618" r:id="rId130"/>
    <p:sldId id="620" r:id="rId131"/>
    <p:sldId id="619" r:id="rId132"/>
    <p:sldId id="615" r:id="rId133"/>
    <p:sldId id="621" r:id="rId134"/>
    <p:sldId id="622" r:id="rId135"/>
    <p:sldId id="623" r:id="rId136"/>
    <p:sldId id="624" r:id="rId137"/>
    <p:sldId id="625" r:id="rId138"/>
    <p:sldId id="626" r:id="rId13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C0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637" autoAdjust="0"/>
  </p:normalViewPr>
  <p:slideViewPr>
    <p:cSldViewPr showGuides="1">
      <p:cViewPr varScale="1">
        <p:scale>
          <a:sx n="81" d="100"/>
          <a:sy n="81" d="100"/>
        </p:scale>
        <p:origin x="-76" y="-48"/>
      </p:cViewPr>
      <p:guideLst>
        <p:guide orient="horz" pos="232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D3C260D0-C252-41E8-98D7-B863FBE1BF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63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CDE5D175-BA27-434C-9C0D-A714486DB7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7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26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2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22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2" r:id="rId2"/>
    <p:sldLayoutId id="2147483724" r:id="rId3"/>
    <p:sldLayoutId id="214748373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2000" b="1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 variable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494" y="548633"/>
            <a:ext cx="7921012" cy="5760736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57489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06223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2538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80880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5868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26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57425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65426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46124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5103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47763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26152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48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75787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28938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73611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6587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64355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74865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5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92063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7378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72936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95430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99268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67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0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81582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2156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92811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45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4989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19592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32405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576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13186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27305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335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8071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629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Passing dynamically allocated array of arrays to functions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32" y="548632"/>
            <a:ext cx="5760736" cy="55807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5;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0016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19379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6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08672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682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59636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59511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8473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0160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3921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73602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59411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3136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87290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7300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0860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33170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66524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76529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54787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05519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59349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44754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2168839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35071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9664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892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76253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7318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33222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16433"/>
              </p:ext>
            </p:extLst>
          </p:nvPr>
        </p:nvGraphicFramePr>
        <p:xfrm>
          <a:off x="251448" y="2348862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70890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/>
              <a:t>p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822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2168839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2595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81291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87230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51892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9596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24176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4018"/>
              </p:ext>
            </p:extLst>
          </p:nvPr>
        </p:nvGraphicFramePr>
        <p:xfrm>
          <a:off x="251448" y="2348862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70890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/>
              <a:t>p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3606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8750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50454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2282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823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63406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25009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27977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55574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94751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82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4523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22195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85670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10996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0531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8075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9340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66041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68228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88667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88649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94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429000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a, n );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25913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/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188586"/>
            <a:ext cx="378048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p[1][1]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3;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1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32" y="548632"/>
            <a:ext cx="5760736" cy="5040644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5;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8448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1337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64438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19617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60527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4437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75764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6"/>
            <a:ext cx="2520321" cy="144018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74444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23901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20151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70300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75533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6"/>
            <a:ext cx="2520321" cy="144018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5408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3748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03553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297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70624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3034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6"/>
            <a:ext cx="2520321" cy="144018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72188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39606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70108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0387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2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98909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06112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06209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45386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6"/>
            <a:ext cx="2520321" cy="144018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9101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25871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27448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9"/>
            <a:ext cx="2520322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1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27448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0092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36202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56067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2570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49640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23535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368609"/>
            <a:ext cx="2520322" cy="144018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1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57994"/>
              </p:ext>
            </p:extLst>
          </p:nvPr>
        </p:nvGraphicFramePr>
        <p:xfrm>
          <a:off x="5112069" y="188586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69811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93864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61536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67980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78738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75969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268723"/>
            <a:ext cx="2520321" cy="90011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83744"/>
              </p:ext>
            </p:extLst>
          </p:nvPr>
        </p:nvGraphicFramePr>
        <p:xfrm>
          <a:off x="5112069" y="1088701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88156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96256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81486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53242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23030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528885"/>
            <a:ext cx="2520322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48712"/>
              </p:ext>
            </p:extLst>
          </p:nvPr>
        </p:nvGraphicFramePr>
        <p:xfrm>
          <a:off x="5112069" y="2528885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38567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70958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85807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77785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2888931"/>
            <a:ext cx="2520322" cy="162020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13896"/>
              </p:ext>
            </p:extLst>
          </p:nvPr>
        </p:nvGraphicFramePr>
        <p:xfrm>
          <a:off x="5112069" y="4329115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72596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8355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65171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448747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1808793"/>
            <a:ext cx="1980252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91023"/>
              </p:ext>
            </p:extLst>
          </p:nvPr>
        </p:nvGraphicFramePr>
        <p:xfrm>
          <a:off x="2051678" y="1628770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5438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9635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48" y="3068954"/>
            <a:ext cx="4500575" cy="3600459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lvl="0" eaLnBrk="1" hangingPunct="1">
              <a:spcBef>
                <a:spcPts val="60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**p = a;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p[1][1] = 3;</a:t>
            </a:r>
            <a:endParaRPr lang="en-US" altLang="zh-TW" sz="1800" b="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03822"/>
              </p:ext>
            </p:extLst>
          </p:nvPr>
        </p:nvGraphicFramePr>
        <p:xfrm>
          <a:off x="251448" y="1268724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90867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</a:rPr>
              <a:t>a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12988"/>
              </p:ext>
            </p:extLst>
          </p:nvPr>
        </p:nvGraphicFramePr>
        <p:xfrm>
          <a:off x="251448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348862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p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6012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0695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38918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0833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76632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896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0738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7775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9212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41" y="2708908"/>
            <a:ext cx="7200920" cy="1440184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Passing dynamically allocated arrays to functions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42504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2"/>
            <a:ext cx="7200920" cy="5580714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fib[1000];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48660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31262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48388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18594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58327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14009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61539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30540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08724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0573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84773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79762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50636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2488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63433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7" name="Line 162"/>
          <p:cNvSpPr>
            <a:spLocks noChangeShapeType="1"/>
          </p:cNvSpPr>
          <p:nvPr/>
        </p:nvSpPr>
        <p:spPr bwMode="auto">
          <a:xfrm>
            <a:off x="2951793" y="3969069"/>
            <a:ext cx="3600460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52411"/>
              </p:ext>
            </p:extLst>
          </p:nvPr>
        </p:nvGraphicFramePr>
        <p:xfrm>
          <a:off x="1331586" y="342900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9274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05935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32070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960506" cy="2340299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*f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f[0]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f[1] = 1;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2;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f[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= f[i-2] + f[i-1];</a:t>
            </a:r>
          </a:p>
          <a:p>
            <a:pPr lvl="0" eaLnBrk="1" hangingPunct="1">
              <a:spcBef>
                <a:spcPts val="600"/>
              </a:spcBef>
              <a:tabLst>
                <a:tab pos="71755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52024" y="728655"/>
            <a:ext cx="3960506" cy="2880368"/>
          </a:xfrm>
        </p:spPr>
        <p:txBody>
          <a:bodyPr/>
          <a:lstStyle/>
          <a:p>
            <a:pPr lvl="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fib[1000];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n, fib );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 n;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fib[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69340"/>
              </p:ext>
            </p:extLst>
          </p:nvPr>
        </p:nvGraphicFramePr>
        <p:xfrm>
          <a:off x="4752023" y="4149092"/>
          <a:ext cx="3960000" cy="216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368609"/>
            <a:ext cx="7200920" cy="5760736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9515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7520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1350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6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0125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6018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46465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47381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1551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3851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2179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1344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6584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5339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7529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1856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6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92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8704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98582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22324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667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801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7646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59921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2144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58672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0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6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97156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78168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62667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7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3235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541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039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5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80008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405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1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8129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85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Returns dynamically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allocated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arrays back to the calling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368609"/>
            <a:ext cx="7200920" cy="6120782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&gt;&gt; 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 = </a:t>
            </a: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[ n ]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8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04958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716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2772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16024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6497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00147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7445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2095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0344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35147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3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45126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24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140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0966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1201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3918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3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2167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96457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744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8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09060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72900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844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60302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9976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28301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15246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9383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396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5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639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98055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2467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1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71802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4495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9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9494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17243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368609"/>
            <a:ext cx="7200920" cy="6120782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*fib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&gt;&gt; 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 = </a:t>
            </a:r>
            <a:r>
              <a:rPr lang="en-US" altLang="zh-TW" sz="18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[ n ]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8667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7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86508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86262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9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22265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38664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48210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7272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20513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8892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6492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37203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6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9940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94132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51420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2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9922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4209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55073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9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1570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74203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25011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4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98471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83094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03958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7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2528885"/>
            <a:ext cx="4860621" cy="37804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6348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9664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7827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3224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6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62775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85554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44900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39676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493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6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329115"/>
            <a:ext cx="4320552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num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</a:t>
            </a:r>
            <a:r>
              <a:rPr lang="en-US" altLang="zh-TW" dirty="0" err="1" smtClean="0"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11235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0" y="2348862"/>
            <a:ext cx="4320553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&amp;n,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*&amp;f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2708908"/>
            <a:ext cx="5760736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 two dimensional array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32" y="908679"/>
            <a:ext cx="5760737" cy="4320552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2;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348862"/>
            <a:ext cx="3060391" cy="3960506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2;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994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348862"/>
            <a:ext cx="3060391" cy="3960506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2;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57637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728654"/>
            <a:ext cx="2700344" cy="900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82456"/>
              </p:ext>
            </p:extLst>
          </p:nvPr>
        </p:nvGraphicFramePr>
        <p:xfrm>
          <a:off x="4932046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348862"/>
            <a:ext cx="3060391" cy="3960506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2;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66186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728654"/>
            <a:ext cx="2700344" cy="900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1015"/>
              </p:ext>
            </p:extLst>
          </p:nvPr>
        </p:nvGraphicFramePr>
        <p:xfrm>
          <a:off x="4932046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348862"/>
            <a:ext cx="3060391" cy="3960506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2;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4698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an array - Fibonacci numbers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708908"/>
            <a:ext cx="2700345" cy="288036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*a;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</a:t>
            </a:r>
            <a:r>
              <a:rPr kumimoji="1"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1931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39" y="728653"/>
            <a:ext cx="2700345" cy="72009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0520"/>
              </p:ext>
            </p:extLst>
          </p:nvPr>
        </p:nvGraphicFramePr>
        <p:xfrm>
          <a:off x="5292092" y="548632"/>
          <a:ext cx="252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708908"/>
            <a:ext cx="2700345" cy="288036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*a;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</a:t>
            </a:r>
            <a:r>
              <a:rPr kumimoji="1"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11854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1088700"/>
            <a:ext cx="2700344" cy="3600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84767"/>
              </p:ext>
            </p:extLst>
          </p:nvPr>
        </p:nvGraphicFramePr>
        <p:xfrm>
          <a:off x="5292092" y="548632"/>
          <a:ext cx="252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708908"/>
            <a:ext cx="3060391" cy="288036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(*a)[4];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[4][4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</a:t>
            </a:r>
            <a:r>
              <a:rPr kumimoji="1"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6535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39" y="728653"/>
            <a:ext cx="2700345" cy="72009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9778"/>
              </p:ext>
            </p:extLst>
          </p:nvPr>
        </p:nvGraphicFramePr>
        <p:xfrm>
          <a:off x="4932046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2708908"/>
            <a:ext cx="3060391" cy="288036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(*a)[4];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= </a:t>
            </a:r>
            <a:r>
              <a:rPr lang="en-US" altLang="zh-TW" sz="18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[4][4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</a:t>
            </a:r>
            <a:r>
              <a:rPr kumimoji="1"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06670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3311839" y="1448747"/>
            <a:ext cx="2700345" cy="7200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2429"/>
              </p:ext>
            </p:extLst>
          </p:nvPr>
        </p:nvGraphicFramePr>
        <p:xfrm>
          <a:off x="4932046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82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9011"/>
              </p:ext>
            </p:extLst>
          </p:nvPr>
        </p:nvGraphicFramePr>
        <p:xfrm>
          <a:off x="3131816" y="3609023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4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548632"/>
            <a:ext cx="2340299" cy="108013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*a;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[4];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dirty="0" smtClean="0">
                <a:latin typeface="Lucida Console" panose="020B0609040504020204" pitchFamily="49" charset="0"/>
              </a:rPr>
              <a:t>a++;</a:t>
            </a:r>
          </a:p>
        </p:txBody>
      </p:sp>
      <p:sp>
        <p:nvSpPr>
          <p:cNvPr id="2049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2700345" cy="10801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(*a)[4];</a:t>
            </a:r>
          </a:p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[4][4];</a:t>
            </a:r>
            <a:endParaRPr lang="en-US" altLang="zh-TW" sz="18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a++;</a:t>
            </a:r>
          </a:p>
        </p:txBody>
      </p:sp>
      <p:graphicFrame>
        <p:nvGraphicFramePr>
          <p:cNvPr id="3720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7683"/>
              </p:ext>
            </p:extLst>
          </p:nvPr>
        </p:nvGraphicFramePr>
        <p:xfrm>
          <a:off x="431471" y="908678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3" name="Line 115"/>
          <p:cNvSpPr>
            <a:spLocks noChangeShapeType="1"/>
          </p:cNvSpPr>
          <p:nvPr/>
        </p:nvSpPr>
        <p:spPr bwMode="auto">
          <a:xfrm>
            <a:off x="2051678" y="1088702"/>
            <a:ext cx="1080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7158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77651"/>
              </p:ext>
            </p:extLst>
          </p:nvPr>
        </p:nvGraphicFramePr>
        <p:xfrm>
          <a:off x="3131816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3" name="Line 217"/>
          <p:cNvSpPr>
            <a:spLocks noChangeShapeType="1"/>
          </p:cNvSpPr>
          <p:nvPr/>
        </p:nvSpPr>
        <p:spPr bwMode="auto">
          <a:xfrm>
            <a:off x="2051654" y="3879058"/>
            <a:ext cx="1170165" cy="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2" name="Rectangle 335"/>
          <p:cNvSpPr>
            <a:spLocks noChangeArrowheads="1"/>
          </p:cNvSpPr>
          <p:nvPr/>
        </p:nvSpPr>
        <p:spPr bwMode="auto">
          <a:xfrm>
            <a:off x="1691632" y="1808793"/>
            <a:ext cx="180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>
              <a:spcBef>
                <a:spcPct val="15000"/>
              </a:spcBef>
            </a:pPr>
            <a:r>
              <a:rPr kumimoji="1" lang="en-US" altLang="zh-TW" sz="3600" b="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</a:t>
            </a:r>
          </a:p>
        </p:txBody>
      </p:sp>
      <p:sp>
        <p:nvSpPr>
          <p:cNvPr id="20573" name="Rectangle 336"/>
          <p:cNvSpPr>
            <a:spLocks noChangeArrowheads="1"/>
          </p:cNvSpPr>
          <p:nvPr/>
        </p:nvSpPr>
        <p:spPr bwMode="auto">
          <a:xfrm>
            <a:off x="547211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kumimoji="1" lang="en-US" altLang="zh-TW" sz="3600" b="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 to array</a:t>
            </a:r>
          </a:p>
        </p:txBody>
      </p:sp>
      <p:graphicFrame>
        <p:nvGraphicFramePr>
          <p:cNvPr id="16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86398"/>
              </p:ext>
            </p:extLst>
          </p:nvPr>
        </p:nvGraphicFramePr>
        <p:xfrm>
          <a:off x="431448" y="369903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41579"/>
              </p:ext>
            </p:extLst>
          </p:nvPr>
        </p:nvGraphicFramePr>
        <p:xfrm>
          <a:off x="3221820" y="36990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77226"/>
              </p:ext>
            </p:extLst>
          </p:nvPr>
        </p:nvGraphicFramePr>
        <p:xfrm>
          <a:off x="3221820" y="423910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6921"/>
              </p:ext>
            </p:extLst>
          </p:nvPr>
        </p:nvGraphicFramePr>
        <p:xfrm>
          <a:off x="3221820" y="4779180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21293"/>
              </p:ext>
            </p:extLst>
          </p:nvPr>
        </p:nvGraphicFramePr>
        <p:xfrm>
          <a:off x="3221820" y="5319252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82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8995"/>
              </p:ext>
            </p:extLst>
          </p:nvPr>
        </p:nvGraphicFramePr>
        <p:xfrm>
          <a:off x="3131816" y="3609023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4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548632"/>
            <a:ext cx="2340299" cy="108013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*a;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[4];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800" dirty="0" smtClean="0">
                <a:latin typeface="Lucida Console" panose="020B0609040504020204" pitchFamily="49" charset="0"/>
              </a:rPr>
              <a:t>a++;</a:t>
            </a:r>
          </a:p>
        </p:txBody>
      </p:sp>
      <p:sp>
        <p:nvSpPr>
          <p:cNvPr id="2049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2700345" cy="10801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(*a)[4];</a:t>
            </a:r>
          </a:p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[4][4];</a:t>
            </a:r>
            <a:endParaRPr lang="en-US" altLang="zh-TW" sz="18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a++;</a:t>
            </a:r>
          </a:p>
        </p:txBody>
      </p:sp>
      <p:graphicFrame>
        <p:nvGraphicFramePr>
          <p:cNvPr id="3720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04298"/>
              </p:ext>
            </p:extLst>
          </p:nvPr>
        </p:nvGraphicFramePr>
        <p:xfrm>
          <a:off x="431471" y="908678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158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1076"/>
              </p:ext>
            </p:extLst>
          </p:nvPr>
        </p:nvGraphicFramePr>
        <p:xfrm>
          <a:off x="3131816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3" name="Line 217"/>
          <p:cNvSpPr>
            <a:spLocks noChangeShapeType="1"/>
          </p:cNvSpPr>
          <p:nvPr/>
        </p:nvSpPr>
        <p:spPr bwMode="auto">
          <a:xfrm>
            <a:off x="2051654" y="3879058"/>
            <a:ext cx="1170166" cy="54007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2" name="Rectangle 335"/>
          <p:cNvSpPr>
            <a:spLocks noChangeArrowheads="1"/>
          </p:cNvSpPr>
          <p:nvPr/>
        </p:nvSpPr>
        <p:spPr bwMode="auto">
          <a:xfrm>
            <a:off x="1691632" y="1808793"/>
            <a:ext cx="180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>
              <a:spcBef>
                <a:spcPct val="15000"/>
              </a:spcBef>
            </a:pPr>
            <a:r>
              <a:rPr kumimoji="1" lang="en-US" altLang="zh-TW" sz="3600" b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</a:t>
            </a:r>
          </a:p>
        </p:txBody>
      </p:sp>
      <p:sp>
        <p:nvSpPr>
          <p:cNvPr id="20573" name="Rectangle 336"/>
          <p:cNvSpPr>
            <a:spLocks noChangeArrowheads="1"/>
          </p:cNvSpPr>
          <p:nvPr/>
        </p:nvSpPr>
        <p:spPr bwMode="auto">
          <a:xfrm>
            <a:off x="547211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kumimoji="1" lang="en-US" altLang="zh-TW" sz="3600" b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 to array</a:t>
            </a:r>
          </a:p>
        </p:txBody>
      </p:sp>
      <p:graphicFrame>
        <p:nvGraphicFramePr>
          <p:cNvPr id="16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85980"/>
              </p:ext>
            </p:extLst>
          </p:nvPr>
        </p:nvGraphicFramePr>
        <p:xfrm>
          <a:off x="431448" y="369903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701"/>
              </p:ext>
            </p:extLst>
          </p:nvPr>
        </p:nvGraphicFramePr>
        <p:xfrm>
          <a:off x="3221820" y="36990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5023"/>
              </p:ext>
            </p:extLst>
          </p:nvPr>
        </p:nvGraphicFramePr>
        <p:xfrm>
          <a:off x="3221820" y="423910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14864"/>
              </p:ext>
            </p:extLst>
          </p:nvPr>
        </p:nvGraphicFramePr>
        <p:xfrm>
          <a:off x="3221820" y="4779180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83830"/>
              </p:ext>
            </p:extLst>
          </p:nvPr>
        </p:nvGraphicFramePr>
        <p:xfrm>
          <a:off x="3221820" y="5319252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3" name="Line 115"/>
          <p:cNvSpPr>
            <a:spLocks noChangeShapeType="1"/>
          </p:cNvSpPr>
          <p:nvPr/>
        </p:nvSpPr>
        <p:spPr bwMode="auto">
          <a:xfrm flipV="1">
            <a:off x="2051678" y="1088701"/>
            <a:ext cx="1440184" cy="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2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Passing dynamically allocated    two dimensional arrays to functions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32" y="368610"/>
            <a:ext cx="5760736" cy="576073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  <a:tabLst>
                <a:tab pos="712788" algn="l"/>
              </a:tabLst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29104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70305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6137"/>
              </p:ext>
            </p:extLst>
          </p:nvPr>
        </p:nvGraphicFramePr>
        <p:xfrm>
          <a:off x="4391977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494" y="548632"/>
            <a:ext cx="7921012" cy="5760736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20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20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20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20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20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3662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8067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93964"/>
              </p:ext>
            </p:extLst>
          </p:nvPr>
        </p:nvGraphicFramePr>
        <p:xfrm>
          <a:off x="971540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685" name="Line 109"/>
          <p:cNvSpPr>
            <a:spLocks noChangeShapeType="1"/>
          </p:cNvSpPr>
          <p:nvPr/>
        </p:nvSpPr>
        <p:spPr bwMode="auto">
          <a:xfrm flipV="1">
            <a:off x="2591747" y="728654"/>
            <a:ext cx="3960506" cy="7200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95901"/>
              </p:ext>
            </p:extLst>
          </p:nvPr>
        </p:nvGraphicFramePr>
        <p:xfrm>
          <a:off x="4391977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10178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8067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759"/>
              </p:ext>
            </p:extLst>
          </p:nvPr>
        </p:nvGraphicFramePr>
        <p:xfrm>
          <a:off x="971540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685" name="Line 109"/>
          <p:cNvSpPr>
            <a:spLocks noChangeShapeType="1"/>
          </p:cNvSpPr>
          <p:nvPr/>
        </p:nvSpPr>
        <p:spPr bwMode="auto">
          <a:xfrm flipV="1">
            <a:off x="2591747" y="728654"/>
            <a:ext cx="3960506" cy="7200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91423"/>
              </p:ext>
            </p:extLst>
          </p:nvPr>
        </p:nvGraphicFramePr>
        <p:xfrm>
          <a:off x="4391977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83281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2136"/>
              </p:ext>
            </p:extLst>
          </p:nvPr>
        </p:nvGraphicFramePr>
        <p:xfrm>
          <a:off x="4391977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17" y="1988816"/>
            <a:ext cx="3060391" cy="450057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4;</a:t>
            </a:r>
            <a:endParaRPr lang="en-US" altLang="zh-TW" sz="16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m;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(*a)[n];</a:t>
            </a:r>
          </a:p>
          <a:p>
            <a:pPr eaLnBrk="1" hangingPunct="1">
              <a:spcBef>
                <a:spcPts val="288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a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[m][n];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(*p)[n]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p[0][2]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80795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56" y="2708908"/>
            <a:ext cx="5400690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an array of arrays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32" y="908678"/>
            <a:ext cx="5760736" cy="468059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[n];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a[0][2] = 5;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40685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892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50815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36811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3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39128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98278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20756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82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3248977"/>
            <a:ext cx="4500575" cy="3240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 = 4;</a:t>
            </a:r>
            <a:endParaRPr lang="en-US" altLang="zh-TW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**a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*[n];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a[</a:t>
            </a:r>
            <a:r>
              <a:rPr lang="en-US" altLang="zh-TW" sz="18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] =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[i+2];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a[1][1] = 3;</a:t>
            </a:r>
            <a:endParaRPr lang="en-US" altLang="zh-TW" sz="1800" b="0" dirty="0" smtClean="0">
              <a:solidFill>
                <a:schemeClr val="hlink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n; j++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a[j];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59126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0159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54347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929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80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88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5183</TotalTime>
  <Words>16779</Words>
  <Application>Microsoft Office PowerPoint</Application>
  <PresentationFormat>如螢幕大小 (4:3)</PresentationFormat>
  <Paragraphs>4996</Paragraphs>
  <Slides>137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137</vt:i4>
      </vt:variant>
    </vt:vector>
  </HeadingPairs>
  <TitlesOfParts>
    <vt:vector size="139" baseType="lpstr">
      <vt:lpstr>ppt_template_07-25-2002</vt:lpstr>
      <vt:lpstr>預設簡報設計</vt:lpstr>
      <vt:lpstr>Dynamically allocate a variable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- Fibonacci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Returns dynamically allocated arrays back to the calling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 two dimensional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   two dimensional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of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 of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1423</cp:revision>
  <dcterms:created xsi:type="dcterms:W3CDTF">2000-06-12T17:02:08Z</dcterms:created>
  <dcterms:modified xsi:type="dcterms:W3CDTF">2014-10-27T12:02:02Z</dcterms:modified>
</cp:coreProperties>
</file>