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5"/>
  </p:notesMasterIdLst>
  <p:handoutMasterIdLst>
    <p:handoutMasterId r:id="rId66"/>
  </p:handoutMasterIdLst>
  <p:sldIdLst>
    <p:sldId id="476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5" r:id="rId10"/>
    <p:sldId id="534" r:id="rId11"/>
    <p:sldId id="526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478" r:id="rId30"/>
    <p:sldId id="516" r:id="rId31"/>
    <p:sldId id="477" r:id="rId32"/>
    <p:sldId id="554" r:id="rId33"/>
    <p:sldId id="555" r:id="rId34"/>
    <p:sldId id="506" r:id="rId35"/>
    <p:sldId id="557" r:id="rId36"/>
    <p:sldId id="507" r:id="rId37"/>
    <p:sldId id="559" r:id="rId38"/>
    <p:sldId id="491" r:id="rId39"/>
    <p:sldId id="564" r:id="rId40"/>
    <p:sldId id="565" r:id="rId41"/>
    <p:sldId id="561" r:id="rId42"/>
    <p:sldId id="566" r:id="rId43"/>
    <p:sldId id="567" r:id="rId44"/>
    <p:sldId id="562" r:id="rId45"/>
    <p:sldId id="568" r:id="rId46"/>
    <p:sldId id="569" r:id="rId47"/>
    <p:sldId id="563" r:id="rId48"/>
    <p:sldId id="573" r:id="rId49"/>
    <p:sldId id="576" r:id="rId50"/>
    <p:sldId id="575" r:id="rId51"/>
    <p:sldId id="574" r:id="rId52"/>
    <p:sldId id="577" r:id="rId53"/>
    <p:sldId id="578" r:id="rId54"/>
    <p:sldId id="579" r:id="rId55"/>
    <p:sldId id="580" r:id="rId56"/>
    <p:sldId id="581" r:id="rId57"/>
    <p:sldId id="582" r:id="rId58"/>
    <p:sldId id="583" r:id="rId59"/>
    <p:sldId id="584" r:id="rId60"/>
    <p:sldId id="585" r:id="rId61"/>
    <p:sldId id="586" r:id="rId62"/>
    <p:sldId id="605" r:id="rId63"/>
    <p:sldId id="604" r:id="rId64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8" autoAdjust="0"/>
    <p:restoredTop sz="94637" autoAdjust="0"/>
  </p:normalViewPr>
  <p:slideViewPr>
    <p:cSldViewPr showGuides="1">
      <p:cViewPr varScale="1">
        <p:scale>
          <a:sx n="81" d="100"/>
          <a:sy n="81" d="100"/>
        </p:scale>
        <p:origin x="-73" y="-56"/>
      </p:cViewPr>
      <p:guideLst>
        <p:guide orient="horz" pos="1253"/>
        <p:guide pos="57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6F2DCA2-C174-45C6-BAF5-05A2FBD3F6E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8412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76B44C-64D3-4BEB-AFCB-151125781E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727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09"/>
            <a:ext cx="8281058" cy="1440184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448746"/>
            <a:ext cx="8281057" cy="5039977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10"/>
            <a:ext cx="8281057" cy="612078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0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471" y="188586"/>
            <a:ext cx="828105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471" y="1448746"/>
            <a:ext cx="8281057" cy="503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24" r:id="rId3"/>
    <p:sldLayoutId id="2147483746" r:id="rId4"/>
    <p:sldLayoutId id="2147483728" r:id="rId5"/>
    <p:sldLayoutId id="2147483729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Check Prime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ea typeface="新細明體" pitchFamily="18" charset="-120"/>
              </a:rPr>
              <a:t>j ==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18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473810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990228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918685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370942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856717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167939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255023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1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49541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9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graphicFrame>
        <p:nvGraphicFramePr>
          <p:cNvPr id="5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968912"/>
              </p:ext>
            </p:extLst>
          </p:nvPr>
        </p:nvGraphicFramePr>
        <p:xfrm>
          <a:off x="2771770" y="1628770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4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j == </a:t>
            </a:r>
            <a:r>
              <a:rPr lang="en-US" altLang="zh-TW" dirty="0" err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764639"/>
              </p:ext>
            </p:extLst>
          </p:nvPr>
        </p:nvGraphicFramePr>
        <p:xfrm>
          <a:off x="6012184" y="1988816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6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351872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87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052056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7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83018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74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686904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67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101548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76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204258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9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530766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658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235821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11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4500575" cy="4140530"/>
          </a:xfrm>
        </p:spPr>
        <p:txBody>
          <a:bodyPr/>
          <a:lstStyle/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isPrime 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true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isPrime 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 smtClean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pt-BR" altLang="zh-TW" dirty="0" smtClean="0">
                <a:solidFill>
                  <a:srgbClr val="000000"/>
                </a:solidFill>
                <a:ea typeface="新細明體" pitchFamily="18" charset="-120"/>
              </a:rPr>
              <a:t>   }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isn't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77965"/>
              </p:ext>
            </p:extLst>
          </p:nvPr>
        </p:nvGraphicFramePr>
        <p:xfrm>
          <a:off x="5292092" y="1448747"/>
          <a:ext cx="3419143" cy="4320000"/>
        </p:xfrm>
        <a:graphic>
          <a:graphicData uri="http://schemas.openxmlformats.org/drawingml/2006/table">
            <a:tbl>
              <a:tblPr/>
              <a:tblGrid>
                <a:gridCol w="1260856"/>
                <a:gridCol w="720000"/>
                <a:gridCol w="1438287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isPrime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939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  <a:buFontTx/>
              <a:buNone/>
              <a:tabLst>
                <a:tab pos="715963" algn="l"/>
              </a:tabLst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5000"/>
              </a:spcBef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bool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isPrime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true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"Enter a positive integer: ";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endParaRPr lang="en-US" altLang="zh-TW" sz="16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 = 2; j 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(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% j ) == 0 )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smtClean="0"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{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isPrime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false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endParaRPr lang="en-US" altLang="zh-TW" sz="16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isPrime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" is a prime number\n\n";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else</a:t>
            </a:r>
          </a:p>
          <a:p>
            <a:pPr eaLnBrk="1" hangingPunct="1"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" is not a prime number\n\n";</a:t>
            </a:r>
          </a:p>
          <a:p>
            <a:pPr eaLnBrk="1" hangingPunct="1">
              <a:spcBef>
                <a:spcPct val="5000"/>
              </a:spcBef>
              <a:buFontTx/>
              <a:buNone/>
              <a:tabLst>
                <a:tab pos="715963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j == </a:t>
            </a:r>
            <a:r>
              <a:rPr lang="en-US" altLang="zh-TW" dirty="0" err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224198"/>
              </p:ext>
            </p:extLst>
          </p:nvPr>
        </p:nvGraphicFramePr>
        <p:xfrm>
          <a:off x="6012184" y="1988816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2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j = 2;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sz="1800" dirty="0">
              <a:solidFill>
                <a:prstClr val="black"/>
              </a:solidFill>
              <a:latin typeface="Lucida Console"/>
            </a:endParaRPr>
          </a:p>
          <a:p>
            <a:r>
              <a:rPr lang="fr-FR" altLang="zh-TW" sz="18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800" dirty="0">
                <a:latin typeface="Lucida Console"/>
              </a:rPr>
              <a:t>"Enter a positive integer: ";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sz="18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( j &lt;=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- 1 &amp;&amp; (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% j ) != 0 )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   j++;</a:t>
            </a:r>
          </a:p>
          <a:p>
            <a:endParaRPr lang="zh-TW" altLang="en-US" sz="18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( j ==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dirty="0">
                <a:latin typeface="Lucida Console"/>
              </a:rPr>
              <a:t>" is a prime number\n\n";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8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800" dirty="0">
                <a:latin typeface="Lucida Console"/>
              </a:rPr>
              <a:t>" is a not prime number\n\n";</a:t>
            </a:r>
          </a:p>
          <a:p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4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Number of Primes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0;</a:t>
            </a:r>
          </a:p>
          <a:p>
            <a:pPr eaLnBrk="1" hangingPunct="1"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2;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for( j = 2; j &lt;= i - 1; j++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if( ( i % j ) == 0 )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   break;</a:t>
            </a:r>
          </a:p>
          <a:p>
            <a:pPr eaLnBrk="1" hangingPunct="1">
              <a:buFontTx/>
              <a:buNone/>
            </a:pPr>
            <a:endParaRPr lang="pt-BR" altLang="zh-TW" sz="18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if( j ==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91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0;</a:t>
            </a:r>
          </a:p>
          <a:p>
            <a:pPr eaLnBrk="1" hangingPunct="1"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2;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2; j &lt;= i - 1; j++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j ) == 0 )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j ==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0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2;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sqrt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for( j = 2; j &lt;=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if( ( i % j ) == 0 )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   break;</a:t>
            </a:r>
          </a:p>
          <a:p>
            <a:pPr eaLnBrk="1" hangingPunct="1">
              <a:buFontTx/>
              <a:buNone/>
            </a:pPr>
            <a:endParaRPr lang="pt-BR" altLang="zh-TW" sz="18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if( j &gt;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2;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sqrt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2;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j ) == 0 )</a:t>
            </a:r>
          </a:p>
          <a:p>
            <a:pPr eaLnBrk="1" hangingPunct="1"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j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6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+= 2 )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sqrt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for( j = 3; j &lt;=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; j += 2 )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if( ( i % j ) == 0 )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   break;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endParaRPr lang="pt-BR" altLang="zh-TW" sz="1800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if( j &gt;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+= 2 )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sqrt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3;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 += 2 )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j ) == 0 )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endParaRPr lang="pt-BR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j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squareRoot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  <a:tabLst>
                <a:tab pos="719138" algn="l"/>
                <a:tab pos="1073150" algn="l"/>
                <a:tab pos="1436688" algn="l"/>
              </a:tabLst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8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80109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21262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j == </a:t>
            </a:r>
            <a:r>
              <a:rPr lang="en-US" altLang="zh-TW" dirty="0" err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840522"/>
              </p:ext>
            </p:extLst>
          </p:nvPr>
        </p:nvGraphicFramePr>
        <p:xfrm>
          <a:off x="6012184" y="1988816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190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91022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04902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5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8436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37022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3891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0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24606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3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48020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3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00589"/>
              </p:ext>
            </p:extLst>
          </p:nvPr>
        </p:nvGraphicFramePr>
        <p:xfrm>
          <a:off x="431471" y="2528885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368610"/>
            <a:ext cx="7200920" cy="612078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*primes =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new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</a:t>
            </a: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j &lt;=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</a:t>
            </a: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% primes[ j ]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delete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[] primes;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1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368610"/>
            <a:ext cx="7200920" cy="612078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*primes =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new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</a:t>
            </a: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% primes[ j ]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delete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[] primes;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3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j == </a:t>
            </a:r>
            <a:r>
              <a:rPr lang="en-US" altLang="zh-TW" dirty="0" err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343522"/>
              </p:ext>
            </p:extLst>
          </p:nvPr>
        </p:nvGraphicFramePr>
        <p:xfrm>
          <a:off x="6012184" y="1988816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368610"/>
            <a:ext cx="7200920" cy="612078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*primes =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new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</a:t>
            </a:r>
            <a:r>
              <a:rPr lang="pt-BR" altLang="zh-TW" sz="18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% primes[ j ]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delete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[] primes;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1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368610"/>
            <a:ext cx="7200920" cy="612078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*primes =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new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delete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[] primes;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8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17074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3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51047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1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954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10780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6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05010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39368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8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47633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39370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8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j == </a:t>
            </a:r>
            <a:r>
              <a:rPr lang="en-US" altLang="zh-TW" dirty="0" err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963493"/>
              </p:ext>
            </p:extLst>
          </p:nvPr>
        </p:nvGraphicFramePr>
        <p:xfrm>
          <a:off x="6012184" y="1988816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410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58472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2528885"/>
            <a:ext cx="7200920" cy="378048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43282"/>
              </p:ext>
            </p:extLst>
          </p:nvPr>
        </p:nvGraphicFramePr>
        <p:xfrm>
          <a:off x="431471" y="908678"/>
          <a:ext cx="8280000" cy="1080000"/>
        </p:xfrm>
        <a:graphic>
          <a:graphicData uri="http://schemas.openxmlformats.org/drawingml/2006/table">
            <a:tbl>
              <a:tblPr/>
              <a:tblGrid>
                <a:gridCol w="126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368610"/>
            <a:ext cx="7200920" cy="6120782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j;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&gt;&gt; number;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*primes =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new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[ number 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primes[ 1 ] = 2;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3;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&lt;= number;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for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j = 1; j &lt;=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 j++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( ( i % primes[ j ] ) == 0 )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            </a:t>
            </a:r>
            <a:r>
              <a:rPr lang="pt-BR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break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     if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j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++;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pt-BR" altLang="zh-TW" sz="1800" dirty="0" smtClean="0">
                <a:latin typeface="Lucida Console" pitchFamily="49" charset="0"/>
                <a:ea typeface="新細明體" pitchFamily="18" charset="-120"/>
              </a:rPr>
              <a:t>primes[ numPrimes ]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delete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[] primes;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numPrimes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6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8281057" cy="61207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squareRoot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j;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number;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*primes =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number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primes[ 1 ] = 2;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3;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&lt;= number;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sqrt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j = 1; primes[ j ] &lt;=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j++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% primes[ j ] )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primes[ j ]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delete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[] primes;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".\n\n"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7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j == </a:t>
            </a:r>
            <a:r>
              <a:rPr lang="en-US" altLang="zh-TW" dirty="0" err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832212"/>
              </p:ext>
            </p:extLst>
          </p:nvPr>
        </p:nvGraphicFramePr>
        <p:xfrm>
          <a:off x="6012184" y="1988816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7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j == </a:t>
            </a:r>
            <a:r>
              <a:rPr lang="en-US" altLang="zh-TW" dirty="0" err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44102"/>
              </p:ext>
            </p:extLst>
          </p:nvPr>
        </p:nvGraphicFramePr>
        <p:xfrm>
          <a:off x="6012184" y="1988816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Is Prime?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1988816"/>
            <a:ext cx="4680598" cy="2700346"/>
          </a:xfrm>
        </p:spPr>
        <p:txBody>
          <a:bodyPr/>
          <a:lstStyle/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j = 2; j &lt;= i - 1; j++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( ( i % j ) == 0 )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新細明體" pitchFamily="18" charset="-120"/>
              </a:rPr>
              <a:t>break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tabLst>
                <a:tab pos="715963" algn="l"/>
              </a:tabLst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j == </a:t>
            </a:r>
            <a:r>
              <a:rPr lang="en-US" altLang="zh-TW" dirty="0" err="1">
                <a:solidFill>
                  <a:srgbClr val="FFFFF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prime";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</a:p>
          <a:p>
            <a:pPr lvl="0" eaLnBrk="1" hangingPunct="1">
              <a:tabLst>
                <a:tab pos="7159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" is not prime";</a:t>
            </a: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4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302259"/>
              </p:ext>
            </p:extLst>
          </p:nvPr>
        </p:nvGraphicFramePr>
        <p:xfrm>
          <a:off x="6012184" y="1988816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/>
                <a:gridCol w="720000"/>
                <a:gridCol w="144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6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4741</TotalTime>
  <Words>4302</Words>
  <Application>Microsoft Office PowerPoint</Application>
  <PresentationFormat>如螢幕大小 (4:3)</PresentationFormat>
  <Paragraphs>1339</Paragraphs>
  <Slides>63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4" baseType="lpstr">
      <vt:lpstr>ppt_template_07-25-2002</vt:lpstr>
      <vt:lpstr>Check Prime Numbers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Is Prime?</vt:lpstr>
      <vt:lpstr>PowerPoint 簡報</vt:lpstr>
      <vt:lpstr>PowerPoint 簡報</vt:lpstr>
      <vt:lpstr>Number of Primes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USER</cp:lastModifiedBy>
  <cp:revision>1416</cp:revision>
  <dcterms:created xsi:type="dcterms:W3CDTF">2000-06-12T17:02:08Z</dcterms:created>
  <dcterms:modified xsi:type="dcterms:W3CDTF">2015-09-22T12:48:53Z</dcterms:modified>
</cp:coreProperties>
</file>