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85" r:id="rId10"/>
    <p:sldId id="286" r:id="rId11"/>
    <p:sldId id="284" r:id="rId12"/>
    <p:sldId id="263" r:id="rId13"/>
    <p:sldId id="258" r:id="rId14"/>
    <p:sldId id="259" r:id="rId15"/>
    <p:sldId id="260" r:id="rId16"/>
    <p:sldId id="261" r:id="rId17"/>
    <p:sldId id="262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88" r:id="rId31"/>
    <p:sldId id="290" r:id="rId32"/>
    <p:sldId id="28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86" y="-73"/>
      </p:cViewPr>
      <p:guideLst>
        <p:guide orient="horz" pos="1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1"/>
            <a:ext cx="8641080" cy="144018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17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6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67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2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496" y="404622"/>
            <a:ext cx="8065008" cy="288036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496" y="3573018"/>
            <a:ext cx="8065008" cy="288036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588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68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260604"/>
            <a:ext cx="8641080" cy="100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412748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 </a:t>
            </a:r>
            <a:r>
              <a:rPr lang="en-US" altLang="zh-TW" dirty="0"/>
              <a:t>- Fig06_05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84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2 + 2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j++ )  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j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( 13 )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j 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+ 2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j++ ) 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( 13 )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j 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30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43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54999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intVector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50801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intVector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32780"/>
              </p:ext>
            </p:extLst>
          </p:nvPr>
        </p:nvGraphicFramePr>
        <p:xfrm>
          <a:off x="827532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intVector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49548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intVector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68638"/>
              </p:ext>
            </p:extLst>
          </p:nvPr>
        </p:nvGraphicFramePr>
        <p:xfrm>
          <a:off x="827532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intVector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46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29534"/>
              </p:ext>
            </p:extLst>
          </p:nvPr>
        </p:nvGraphicFramePr>
        <p:xfrm>
          <a:off x="827532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intVector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6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9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7060"/>
              </p:ext>
            </p:extLst>
          </p:nvPr>
        </p:nvGraphicFramePr>
        <p:xfrm>
          <a:off x="6372230" y="1268724"/>
          <a:ext cx="2340000" cy="108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6905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intArray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3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3158"/>
              </p:ext>
            </p:extLst>
          </p:nvPr>
        </p:nvGraphicFramePr>
        <p:xfrm>
          <a:off x="6372230" y="1268724"/>
          <a:ext cx="2340000" cy="144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8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17953"/>
              </p:ext>
            </p:extLst>
          </p:nvPr>
        </p:nvGraphicFramePr>
        <p:xfrm>
          <a:off x="6372230" y="1268724"/>
          <a:ext cx="2340000" cy="180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4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1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72414"/>
              </p:ext>
            </p:extLst>
          </p:nvPr>
        </p:nvGraphicFramePr>
        <p:xfrm>
          <a:off x="6372230" y="1268724"/>
          <a:ext cx="2340000" cy="216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6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5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2692"/>
              </p:ext>
            </p:extLst>
          </p:nvPr>
        </p:nvGraphicFramePr>
        <p:xfrm>
          <a:off x="6372230" y="1268724"/>
          <a:ext cx="2340000" cy="252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3 );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017"/>
              </p:ext>
            </p:extLst>
          </p:nvPr>
        </p:nvGraphicFramePr>
        <p:xfrm>
          <a:off x="6372230" y="1268724"/>
          <a:ext cx="2340000" cy="288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10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1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3 );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65583"/>
              </p:ext>
            </p:extLst>
          </p:nvPr>
        </p:nvGraphicFramePr>
        <p:xfrm>
          <a:off x="6372230" y="1268724"/>
          <a:ext cx="2340000" cy="360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[6]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98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1268724"/>
            <a:ext cx="5760720" cy="3420437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3 );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46518"/>
              </p:ext>
            </p:extLst>
          </p:nvPr>
        </p:nvGraphicFramePr>
        <p:xfrm>
          <a:off x="6372230" y="1268724"/>
          <a:ext cx="2340000" cy="216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6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33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53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540069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= 10;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 j++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size()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size;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02466"/>
              </p:ext>
            </p:extLst>
          </p:nvPr>
        </p:nvGraphicFramePr>
        <p:xfrm>
          <a:off x="4752023" y="4329115"/>
          <a:ext cx="2340000" cy="2160000"/>
        </p:xfrm>
        <a:graphic>
          <a:graphicData uri="http://schemas.openxmlformats.org/drawingml/2006/table">
            <a:tbl>
              <a:tblPr/>
              <a:tblGrid>
                <a:gridCol w="1800000"/>
                <a:gridCol w="54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vectorSize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intVector</a:t>
                      </a: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  <a:sym typeface="MT Extra" pitchFamily="18" charset="2"/>
                        </a:rPr>
                        <a:t>6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  <a:sym typeface="MT Extra" pitchFamily="18" charset="2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24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7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22087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intArray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11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51460" y="404622"/>
            <a:ext cx="8641080" cy="2880360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87, 68, 94, 100, 83, 78, 85, 91, 76, 87 };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 = 0;</a:t>
            </a:r>
          </a:p>
          <a:p>
            <a:r>
              <a:rPr lang="nn-NO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nn-NO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arraySize; i++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total += 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A31515"/>
                </a:solidFill>
                <a:highlight>
                  <a:srgbClr val="FFFFFF"/>
                </a:highlight>
                <a:latin typeface="Lucida Console"/>
              </a:rPr>
              <a:t>"Total of array elements: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total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251460" y="3573018"/>
            <a:ext cx="8641080" cy="2880360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87, 68, 94, 100, 83, 78, 85, 91, 76, 87 };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a, a + 10 );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 = 0;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total += v[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A31515"/>
                </a:solidFill>
                <a:highlight>
                  <a:srgbClr val="FFFFFF"/>
                </a:highlight>
                <a:latin typeface="Lucida Console"/>
              </a:rPr>
              <a:t>"Total of array elements: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total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636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5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0, 1, 2, 3, 4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arraySize; i++ )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a[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>
              <a:spcAft>
                <a:spcPts val="1200"/>
              </a:spcAft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a,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a[ j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b[],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sizeOfArray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 = 0; k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sizeOfArray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k++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b[ k ] *= 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793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5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{ 0, 1, 2, 3, 4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a, a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>
              <a:spcAft>
                <a:spcPts val="1200"/>
              </a:spcAft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v[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>
              <a:spcAft>
                <a:spcPts val="1200"/>
              </a:spcAft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v );  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( 3 ) &lt;&lt; v[ j ];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modifyVector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&amp;v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 = 0; k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k++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k ] *= 2;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5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45297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intArray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0662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intArray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6041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intArray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7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2564892"/>
            <a:ext cx="7632954" cy="3744468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j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811"/>
              </p:ext>
            </p:extLst>
          </p:nvPr>
        </p:nvGraphicFramePr>
        <p:xfrm>
          <a:off x="828000" y="980694"/>
          <a:ext cx="74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1296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intArray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87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6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j++ )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2 + 2 *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j++ )  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j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( 13 )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j ]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2769</Words>
  <Application>Microsoft Office PowerPoint</Application>
  <PresentationFormat>如螢幕大小 (4:3)</PresentationFormat>
  <Paragraphs>566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Vector - Fig06_05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jclin</cp:lastModifiedBy>
  <cp:revision>30</cp:revision>
  <dcterms:created xsi:type="dcterms:W3CDTF">2013-10-19T14:54:09Z</dcterms:created>
  <dcterms:modified xsi:type="dcterms:W3CDTF">2015-10-25T21:02:39Z</dcterms:modified>
</cp:coreProperties>
</file>