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5" r:id="rId9"/>
    <p:sldId id="294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7" r:id="rId19"/>
    <p:sldId id="306" r:id="rId20"/>
    <p:sldId id="309" r:id="rId21"/>
    <p:sldId id="304" r:id="rId22"/>
    <p:sldId id="308" r:id="rId23"/>
    <p:sldId id="310" r:id="rId24"/>
    <p:sldId id="312" r:id="rId25"/>
    <p:sldId id="288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36CE6-D3C1-40E4-91B9-B2EEDA800E07}" type="datetimeFigureOut">
              <a:rPr lang="zh-TW" altLang="en-US" smtClean="0"/>
              <a:t>2016/1/2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9ED8-8D48-4BEF-8612-5FEA74217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9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89ED8-8D48-4BEF-8612-5FEA7421703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98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927E-6B83-4442-A2E2-95976D715E69}" type="datetime1">
              <a:rPr lang="zh-TW" altLang="en-US" smtClean="0"/>
              <a:t>2016/1/2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9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0068-858F-4C1B-8F25-3874BDDC613D}" type="datetime1">
              <a:rPr lang="zh-TW" altLang="en-US" smtClean="0"/>
              <a:t>2016/1/2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14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E431-DABC-4A18-9C64-A7FA72B42188}" type="datetime1">
              <a:rPr lang="zh-TW" altLang="en-US" smtClean="0"/>
              <a:t>2016/1/2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89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84E-9F92-41FF-A0F7-CF4314E6D2EB}" type="datetime1">
              <a:rPr lang="zh-TW" altLang="en-US" smtClean="0"/>
              <a:t>2016/1/2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8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BBF-C29A-44CD-8935-BAF84C6B2977}" type="datetime1">
              <a:rPr lang="zh-TW" altLang="en-US" smtClean="0"/>
              <a:t>2016/1/2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D558-4429-4FD0-B98E-6B56693765D1}" type="datetime1">
              <a:rPr lang="zh-TW" altLang="en-US" smtClean="0"/>
              <a:t>2016/1/2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7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6CB-6568-40FB-B0C7-7BECCC7A6F96}" type="datetime1">
              <a:rPr lang="zh-TW" altLang="en-US" smtClean="0"/>
              <a:t>2016/1/2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4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EEC50CFD-B63A-49B8-BD51-B22FBEB6A3A1}" type="datetime1">
              <a:rPr lang="zh-TW" altLang="en-US" smtClean="0"/>
              <a:t>2016/1/2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9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google.com/jsap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taipei/opendata/datalist/apiAccess?scope=resourceAquire&amp;rid=e6831708-02b4-4ef8-98fa-4b4ce53459d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eb3.moeaboe.gov.tw/ECW/populace/opendata/wHandOpenData_File.ashx?set_id=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elopers.google.com/maps/documentation/javascrip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examples/" TargetMode="External"/><Relationship Id="rId2" Type="http://schemas.openxmlformats.org/officeDocument/2006/relationships/hyperlink" Target="http://www.w3schools.com/googleapi/default.a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is.taiwan.net.tw/XMLReleaseALL_public/scenic_spot_C_f.json" TargetMode="External"/><Relationship Id="rId2" Type="http://schemas.openxmlformats.org/officeDocument/2006/relationships/hyperlink" Target="http://data.gov.tw/node/777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data.gov.tw/node/607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ghcharts.com/" TargetMode="External"/><Relationship Id="rId2" Type="http://schemas.openxmlformats.org/officeDocument/2006/relationships/hyperlink" Target="http://d3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lection.datavisualization.ch/" TargetMode="External"/><Relationship Id="rId4" Type="http://schemas.openxmlformats.org/officeDocument/2006/relationships/hyperlink" Target="http://leafletjs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jsapi?autoload=%7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oogle-developers.appspot.com/chart/interactive/docs/gallery/linecha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jsap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2016.01.04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 Data Visualization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8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 </a:t>
            </a:r>
            <a:r>
              <a:rPr lang="en-US" altLang="zh-TW" dirty="0" smtClean="0"/>
              <a:t>Chart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Ajax + 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-14416" y="383238"/>
            <a:ext cx="9172832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Line Charts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javascript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https://www.google.com/jsapi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javascript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google.load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'visualization'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'1.1'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packages: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'line'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 err="1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local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"#location"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 err="1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google.visualization.DataTable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 err="1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data.addColumn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'string'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'Time'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 err="1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data.addColumn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'number'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Temperture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 err="1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options =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chart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title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一週氣溫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subtitle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local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width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900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height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500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 err="1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chart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google.charts.Line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'out'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$.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getJSON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weather.php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results =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out.result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"results"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$.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results,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i,item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 err="1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 = item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startTime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time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time.substring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(5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time.substring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(11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16)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 err="1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 =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parseInt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item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"parameterName2"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 err="1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loc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item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locationName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loc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local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 err="1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data.addRows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[[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time,value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]]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chart.draw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options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321" y="2245352"/>
            <a:ext cx="4400679" cy="175308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單箭頭接點 7"/>
          <p:cNvCxnSpPr/>
          <p:nvPr/>
        </p:nvCxnSpPr>
        <p:spPr>
          <a:xfrm flipV="1">
            <a:off x="3707027" y="2430162"/>
            <a:ext cx="3163330" cy="24548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62796" y="4259335"/>
            <a:ext cx="4045809" cy="213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180070" y="5504867"/>
            <a:ext cx="5053914" cy="2130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97011" y="2056941"/>
            <a:ext cx="5053914" cy="5486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240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 Chart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Ajax + 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04800" y="1486401"/>
            <a:ext cx="853440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未來一週溫度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請選擇縣市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"location"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臺北市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新北市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桃園市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984" y="3896891"/>
            <a:ext cx="4053016" cy="2824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3880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 Chart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Ajax + 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8854" y="2071745"/>
            <a:ext cx="8946292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Access-Control-Allow-Origin: *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stream_context_create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http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Accept: application/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json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)))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http://data.taipei/opendata/datalist/apiAccess?scope=resourceAquire&amp;rid=e6831708-02b4-4ef8-98fa-4b4ce53459d9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file_get_contents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context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2062" y="178934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0" dirty="0" err="1">
                <a:solidFill>
                  <a:srgbClr val="FF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weather.php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1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過去三個月油價走勢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web3.moeaboe.gov.tw/ECW/populace/opendata/wHandOpenData_File.ashx?set_id=2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" y="3183450"/>
            <a:ext cx="9136029" cy="306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3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https://developers.google.com/maps/documentation/javascript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Get private key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Map API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3528219"/>
            <a:ext cx="50196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7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Get private key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Map API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69" y="5036944"/>
            <a:ext cx="4676775" cy="1657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51" y="1925812"/>
            <a:ext cx="4238625" cy="18573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556" y="3179569"/>
            <a:ext cx="4289081" cy="228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86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-8238" y="-5417"/>
            <a:ext cx="9144000" cy="68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Simple Map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"viewport"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"initial-scale=1.0"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https://</a:t>
            </a:r>
            <a:r>
              <a:rPr lang="en-US" altLang="zh-TW" sz="1100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maps.googleapis.com/maps/</a:t>
            </a:r>
            <a:r>
              <a:rPr lang="en-US" altLang="zh-TW" sz="1100" kern="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api</a:t>
            </a:r>
            <a:r>
              <a:rPr lang="en-US" altLang="zh-TW" sz="1100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100" kern="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js?key</a:t>
            </a:r>
            <a:r>
              <a:rPr lang="en-US" altLang="zh-TW" sz="1100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=API_KEY</a:t>
            </a:r>
            <a:r>
              <a:rPr lang="en-US" altLang="zh-TW" sz="11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$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map =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google.maps.Map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'map'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center: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24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9699054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lng: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121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264305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zoom: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14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myCenter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google.maps.LatLng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(24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9699054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121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264305)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marker=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google.maps.Marker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position:myCenter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marker.setMap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map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infowindow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google.maps.InfoWindow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content: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zh-TW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元智大學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100" b="1" kern="0" dirty="0" err="1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infowindow.open</a:t>
            </a:r>
            <a:r>
              <a:rPr lang="en-US" altLang="zh-TW" sz="11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 err="1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map,marker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}</a:t>
            </a:r>
            <a:r>
              <a:rPr lang="en-US" altLang="zh-TW" sz="11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100%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#map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100%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"map"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024" y="3497134"/>
            <a:ext cx="5140125" cy="298621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8984" y="1729946"/>
            <a:ext cx="5725297" cy="659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146854" y="1952368"/>
            <a:ext cx="2901779" cy="3278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384978" y="1867347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建</a:t>
            </a:r>
            <a:r>
              <a:rPr lang="en-US" altLang="zh-TW" dirty="0" smtClean="0"/>
              <a:t>map,</a:t>
            </a:r>
            <a:r>
              <a:rPr lang="zh-TW" altLang="en-US" dirty="0" smtClean="0"/>
              <a:t> 設定中心點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18984" y="2401502"/>
            <a:ext cx="5725297" cy="85045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413810" y="2503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建立標記點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3026505" y="2610626"/>
            <a:ext cx="3022128" cy="23943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11789" y="3251955"/>
            <a:ext cx="5725297" cy="65902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1944130" y="3461079"/>
            <a:ext cx="4036540" cy="125920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446108" y="32944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建立說明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7792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www.w3schools.com/googleapi/default.asp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https://developers.google.com/maps/documentation/javascript/examples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Resource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312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Map + Ajax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117693"/>
            <a:ext cx="9144000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 smtClean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 Map + Ajax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"viewport"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"initial-scale=1.0"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https://</a:t>
            </a:r>
            <a:r>
              <a:rPr lang="en-US" altLang="zh-TW" sz="1200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maps.googleapis.com/maps/</a:t>
            </a:r>
            <a:r>
              <a:rPr lang="en-US" altLang="zh-TW" sz="1200" kern="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api</a:t>
            </a:r>
            <a:r>
              <a:rPr lang="en-US" altLang="zh-TW" sz="1200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200" kern="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js?key</a:t>
            </a:r>
            <a:r>
              <a:rPr lang="en-US" altLang="zh-TW" sz="1200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=API_KEY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map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google.maps.Map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'map'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center: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24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9699054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lng: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121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264305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zoom: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14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$.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getJSON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googlemap.php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 err="1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results =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out.Infos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"Info"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$.each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results,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i,item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</a:t>
            </a:r>
            <a:r>
              <a:rPr lang="en-US" altLang="zh-TW" sz="1200" kern="0" dirty="0" err="1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item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Py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lng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item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</a:t>
            </a:r>
            <a:r>
              <a:rPr lang="en-US" altLang="zh-TW" sz="1200" kern="0" dirty="0" err="1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des = item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Toldescribe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</a:t>
            </a:r>
            <a:r>
              <a:rPr lang="en-US" altLang="zh-TW" sz="1200" kern="0" dirty="0" err="1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 = item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myCenter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google.maps.LatLng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lat,lng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marker=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google.maps.Marker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position:myCenter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marker.setMap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infowindow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google.maps.InfoWindow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content:name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":"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+des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google.maps.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event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marker,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'click'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infowindow.open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map,marker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901" y="2265405"/>
            <a:ext cx="3004494" cy="300449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線單箭頭接點 8"/>
          <p:cNvCxnSpPr/>
          <p:nvPr/>
        </p:nvCxnSpPr>
        <p:spPr>
          <a:xfrm>
            <a:off x="2809103" y="3377514"/>
            <a:ext cx="3352800" cy="105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2875005" y="3542270"/>
            <a:ext cx="3237471" cy="76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35676" y="5502876"/>
            <a:ext cx="5544065" cy="510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899745" y="603923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當標記點下去才顯示資訊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5436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Map + Ajax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84189" y="2432020"/>
            <a:ext cx="591888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100%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#map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100%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"map"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112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Google Charts</a:t>
            </a:r>
          </a:p>
          <a:p>
            <a:r>
              <a:rPr lang="en-US" altLang="zh-TW" dirty="0" smtClean="0"/>
              <a:t>Google Map API</a:t>
            </a:r>
          </a:p>
          <a:p>
            <a:r>
              <a:rPr lang="en-US" altLang="zh-TW" dirty="0" smtClean="0"/>
              <a:t>Others tool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504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data.gov.tw/node/7777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Map + Ajax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79389" y="2219678"/>
            <a:ext cx="738522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Access-Control-Allow-Origin: *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stream_context_create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http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Accept: application/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json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)))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3"/>
              </a:rPr>
              <a:t>http://gis.taiwan.net.tw/</a:t>
            </a:r>
            <a:r>
              <a:rPr lang="en-US" altLang="zh-TW" sz="1200" kern="0" dirty="0" err="1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3"/>
              </a:rPr>
              <a:t>XMLReleaseALL_public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altLang="zh-TW" sz="1200" kern="0" dirty="0" err="1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3"/>
              </a:rPr>
              <a:t>scenic_spot_C_f.json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file_get_contents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context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064" y="3863181"/>
            <a:ext cx="6745887" cy="28376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79653" y="1850346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0" dirty="0" err="1">
                <a:solidFill>
                  <a:srgbClr val="FF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googlemap.php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930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Map + Ajax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4" y="2701077"/>
            <a:ext cx="8712411" cy="334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13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map</a:t>
            </a:r>
            <a:r>
              <a:rPr lang="zh-TW" altLang="en-US" dirty="0" smtClean="0"/>
              <a:t>顯示所有空汙監測站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data.gov.tw/node/6075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一般測站</a:t>
            </a:r>
            <a:r>
              <a:rPr lang="en-US" altLang="zh-TW" dirty="0" smtClean="0"/>
              <a:t>:</a:t>
            </a:r>
            <a:r>
              <a:rPr lang="zh-TW" altLang="en-US" dirty="0" smtClean="0"/>
              <a:t> 紅色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交通測站</a:t>
            </a:r>
            <a:r>
              <a:rPr lang="en-US" altLang="zh-TW" dirty="0" smtClean="0"/>
              <a:t>:</a:t>
            </a:r>
            <a:r>
              <a:rPr lang="zh-TW" altLang="en-US" dirty="0" smtClean="0"/>
              <a:t> 藍色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工業測站</a:t>
            </a:r>
            <a:r>
              <a:rPr lang="en-US" altLang="zh-TW" dirty="0" smtClean="0"/>
              <a:t>:</a:t>
            </a:r>
            <a:r>
              <a:rPr lang="zh-TW" altLang="en-US" dirty="0" smtClean="0"/>
              <a:t> 綠色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其他</a:t>
            </a:r>
            <a:r>
              <a:rPr lang="en-US" altLang="zh-TW" dirty="0" smtClean="0"/>
              <a:t>:</a:t>
            </a:r>
            <a:r>
              <a:rPr lang="zh-TW" altLang="en-US" dirty="0" smtClean="0"/>
              <a:t> 黃色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827" y="1993857"/>
            <a:ext cx="3493769" cy="448949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696" y="5255642"/>
            <a:ext cx="733579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var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png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 "http://maps.google.com/</a:t>
            </a:r>
            <a:r>
              <a:rPr lang="en-US" altLang="zh-TW" dirty="0" err="1">
                <a:solidFill>
                  <a:srgbClr val="FF0000"/>
                </a:solidFill>
              </a:rPr>
              <a:t>mapfiles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en-US" altLang="zh-TW" dirty="0" err="1">
                <a:solidFill>
                  <a:srgbClr val="FF0000"/>
                </a:solidFill>
              </a:rPr>
              <a:t>ms</a:t>
            </a:r>
            <a:r>
              <a:rPr lang="en-US" altLang="zh-TW" dirty="0">
                <a:solidFill>
                  <a:srgbClr val="FF0000"/>
                </a:solidFill>
              </a:rPr>
              <a:t>/icons/red-dot.png";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var </a:t>
            </a:r>
            <a:r>
              <a:rPr lang="zh-TW" altLang="en-US" dirty="0"/>
              <a:t>marker=new google.maps.Marker({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</a:t>
            </a:r>
            <a:r>
              <a:rPr lang="zh-TW" altLang="en-US" dirty="0"/>
              <a:t>position:myCenter,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</a:t>
            </a:r>
            <a:r>
              <a:rPr lang="zh-TW" altLang="en-US" dirty="0">
                <a:solidFill>
                  <a:srgbClr val="FF0000"/>
                </a:solidFill>
              </a:rPr>
              <a:t>icon </a:t>
            </a:r>
            <a:r>
              <a:rPr lang="zh-TW" altLang="en-US" dirty="0" smtClean="0">
                <a:solidFill>
                  <a:srgbClr val="FF0000"/>
                </a:solidFill>
              </a:rPr>
              <a:t>:</a:t>
            </a:r>
            <a:r>
              <a:rPr lang="en-US" altLang="zh-TW" dirty="0" err="1" smtClean="0">
                <a:solidFill>
                  <a:srgbClr val="FF0000"/>
                </a:solidFill>
              </a:rPr>
              <a:t>png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zh-TW" alt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58518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Others tools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320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D3.js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>
                <a:hlinkClick r:id="rId2"/>
              </a:rPr>
              <a:t>d3js.org</a:t>
            </a:r>
            <a:r>
              <a:rPr lang="en-US" altLang="zh-TW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higtcharts</a:t>
            </a:r>
            <a:r>
              <a:rPr lang="en-US" altLang="zh-TW" dirty="0" smtClean="0"/>
              <a:t>  </a:t>
            </a:r>
            <a:r>
              <a:rPr lang="en-US" altLang="zh-TW" dirty="0"/>
              <a:t>/ </a:t>
            </a:r>
            <a:r>
              <a:rPr lang="en-US" altLang="zh-TW" dirty="0" err="1"/>
              <a:t>hightstock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://www.highcharts.com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leafletjs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://leafletjs.com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Others</a:t>
            </a:r>
          </a:p>
          <a:p>
            <a:pPr lvl="1"/>
            <a:r>
              <a:rPr lang="en-US" altLang="zh-TW" dirty="0">
                <a:hlinkClick r:id="rId5"/>
              </a:rPr>
              <a:t>http://selection.datavisualization.ch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730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Q&amp;A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72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Google Charts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1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Google Charts provides a perfect way to visualize data on </a:t>
            </a:r>
            <a:r>
              <a:rPr lang="en-US" altLang="zh-TW" dirty="0" smtClean="0"/>
              <a:t>the website.</a:t>
            </a:r>
          </a:p>
          <a:p>
            <a:r>
              <a:rPr lang="en-US" altLang="zh-TW" dirty="0"/>
              <a:t>All chart types are populated with data using the </a:t>
            </a:r>
            <a:r>
              <a:rPr lang="en-US" altLang="zh-TW" dirty="0" err="1">
                <a:solidFill>
                  <a:srgbClr val="FF0000"/>
                </a:solidFill>
              </a:rPr>
              <a:t>DataTable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class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81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 Chart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18000"/>
            <a:ext cx="9144000" cy="6924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Line Charts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javascript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https://www.google.com/jsapi?autoload={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'modules':[{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'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name':'visualization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'version':'1',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'packages':['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corechart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']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}]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}"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javascript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data =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google.visualization.arrayToDataTable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'Year'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'Sales'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'Expenses'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'2004'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1000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    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400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'2005'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1170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    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460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'2006'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660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     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1120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'2007'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1030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    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540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options =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title: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'Company Performance'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curveType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'function'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legend: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position: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'bottom'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chart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google.visualization.LineChart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curve_chart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chart.draw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data, options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curve_chart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"width: 900px; height: 500px"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963827"/>
            <a:ext cx="4749114" cy="1474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6692" y="2998573"/>
            <a:ext cx="4749114" cy="128370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16692" y="4282280"/>
            <a:ext cx="4749114" cy="92194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16692" y="5204221"/>
            <a:ext cx="8138984" cy="33363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562337" y="3414885"/>
            <a:ext cx="1800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Data type :Array 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562337" y="4198769"/>
            <a:ext cx="219778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Title : </a:t>
            </a:r>
            <a:r>
              <a:rPr lang="zh-TW" altLang="en-US" dirty="0" smtClean="0"/>
              <a:t>標題</a:t>
            </a:r>
            <a:endParaRPr lang="en-US" altLang="zh-TW" dirty="0" smtClean="0"/>
          </a:p>
          <a:p>
            <a:r>
              <a:rPr lang="en-US" altLang="zh-TW" dirty="0" err="1" smtClean="0"/>
              <a:t>curveType</a:t>
            </a:r>
            <a:r>
              <a:rPr lang="en-US" altLang="zh-TW" dirty="0" smtClean="0"/>
              <a:t>: </a:t>
            </a:r>
            <a:r>
              <a:rPr lang="zh-TW" altLang="en-US" dirty="0" smtClean="0"/>
              <a:t>曲線樣式</a:t>
            </a:r>
            <a:endParaRPr lang="en-US" altLang="zh-TW" dirty="0" smtClean="0"/>
          </a:p>
          <a:p>
            <a:r>
              <a:rPr lang="en-US" altLang="zh-TW" dirty="0" smtClean="0"/>
              <a:t>legend:</a:t>
            </a:r>
            <a:r>
              <a:rPr lang="zh-TW" altLang="en-US" dirty="0" smtClean="0"/>
              <a:t> 圖示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626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 Chart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25" y="1854386"/>
            <a:ext cx="6965349" cy="462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8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google-developers.appspot.com/chart/interactive/docs/gallery/linechart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372" y="2602262"/>
            <a:ext cx="3469417" cy="425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4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 Chart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140777"/>
            <a:ext cx="8744465" cy="6717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</a:t>
            </a:r>
            <a:r>
              <a:rPr lang="en-US" altLang="zh-TW" sz="105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Line Charts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05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javascript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https://www.google.com/jsapi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05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javascript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google.load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'visualization'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'1.1'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packages: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'line'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]}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$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data = 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google.visualization.DataTable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data.addColumn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'number'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'Day'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data.addColumn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'number'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'Guardians of the Galaxy'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data.addColumn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'number'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'The Avengers'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data.addColumn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'number'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'Transformers: Age of Extinction'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data.addRows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37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41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69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32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25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 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57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25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11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18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11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17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 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13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 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12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12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29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16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42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14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12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11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05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options =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chart: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title: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'Box Office Earnings in First Two Weeks of Opening'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subtitle: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'in millions of dollars (USD)'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width: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900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height: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500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axes: </a:t>
            </a:r>
            <a:r>
              <a:rPr lang="en-US" altLang="zh-TW" sz="105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05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105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5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05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side: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'top</a:t>
            </a:r>
            <a:r>
              <a:rPr lang="en-US" altLang="zh-TW" sz="105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05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05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05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chart = 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google.charts.Line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05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line_top_x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chart.draw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data, options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line_top_x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05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05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05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199" y="1600200"/>
            <a:ext cx="4955059" cy="2584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089163" y="2961888"/>
            <a:ext cx="35605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 smtClean="0"/>
              <a:t>dataColumn</a:t>
            </a:r>
            <a:r>
              <a:rPr lang="en-US" altLang="zh-TW" dirty="0" smtClean="0"/>
              <a:t>(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,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增加欄位</a:t>
            </a:r>
            <a:endParaRPr lang="en-US" altLang="zh-TW" dirty="0" smtClean="0"/>
          </a:p>
          <a:p>
            <a:r>
              <a:rPr lang="en-US" altLang="zh-TW" dirty="0" err="1" smtClean="0"/>
              <a:t>addRows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增加值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91837" y="4508242"/>
            <a:ext cx="174919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title : </a:t>
            </a:r>
            <a:r>
              <a:rPr lang="zh-TW" altLang="en-US" dirty="0" smtClean="0"/>
              <a:t>主標題</a:t>
            </a:r>
            <a:endParaRPr lang="en-US" altLang="zh-TW" dirty="0" smtClean="0"/>
          </a:p>
          <a:p>
            <a:r>
              <a:rPr lang="en-US" altLang="zh-TW" dirty="0" smtClean="0"/>
              <a:t>subtitle : </a:t>
            </a:r>
            <a:r>
              <a:rPr lang="zh-TW" altLang="en-US" dirty="0" smtClean="0"/>
              <a:t>副標題</a:t>
            </a:r>
            <a:endParaRPr lang="en-US" altLang="zh-TW" dirty="0" smtClean="0"/>
          </a:p>
          <a:p>
            <a:r>
              <a:rPr lang="en-US" altLang="zh-TW" dirty="0" smtClean="0"/>
              <a:t>axes : </a:t>
            </a:r>
            <a:r>
              <a:rPr lang="zh-TW" altLang="en-US" dirty="0" smtClean="0"/>
              <a:t>軸設定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945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 Chart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87" y="1651216"/>
            <a:ext cx="8105257" cy="44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491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4.v4</Template>
  <TotalTime>33694</TotalTime>
  <Words>1171</Words>
  <Application>Microsoft Office PowerPoint</Application>
  <PresentationFormat>如螢幕大小 (4:3)</PresentationFormat>
  <Paragraphs>336</Paragraphs>
  <Slides>25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細明體</vt:lpstr>
      <vt:lpstr>新細明體</vt:lpstr>
      <vt:lpstr>Calibri</vt:lpstr>
      <vt:lpstr>Corbel</vt:lpstr>
      <vt:lpstr>Courier New</vt:lpstr>
      <vt:lpstr>Times New Roman</vt:lpstr>
      <vt:lpstr>Custom Theme</vt:lpstr>
      <vt:lpstr> Data Visualization</vt:lpstr>
      <vt:lpstr>Outline</vt:lpstr>
      <vt:lpstr>Google Charts</vt:lpstr>
      <vt:lpstr>Introduction</vt:lpstr>
      <vt:lpstr>Line Chart</vt:lpstr>
      <vt:lpstr>Line Chart</vt:lpstr>
      <vt:lpstr>options</vt:lpstr>
      <vt:lpstr>Line Chart</vt:lpstr>
      <vt:lpstr>Line Chart</vt:lpstr>
      <vt:lpstr>Line Chart + Ajax + JSON</vt:lpstr>
      <vt:lpstr>Line Chart + Ajax + JSON</vt:lpstr>
      <vt:lpstr>Line Chart + Ajax + JSON</vt:lpstr>
      <vt:lpstr>Exercise</vt:lpstr>
      <vt:lpstr>Google Map API</vt:lpstr>
      <vt:lpstr>Google Map API</vt:lpstr>
      <vt:lpstr>PowerPoint 簡報</vt:lpstr>
      <vt:lpstr>Web Resource</vt:lpstr>
      <vt:lpstr>Google Map + Ajax</vt:lpstr>
      <vt:lpstr>Google Map + Ajax</vt:lpstr>
      <vt:lpstr>Google Map + Ajax</vt:lpstr>
      <vt:lpstr>Google Map + Ajax</vt:lpstr>
      <vt:lpstr>Exercise</vt:lpstr>
      <vt:lpstr>Others tools</vt:lpstr>
      <vt:lpstr>Tools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Introduction to Cascading Style Sheets (CSS)</dc:title>
  <dc:creator>tinin</dc:creator>
  <cp:lastModifiedBy>tinin</cp:lastModifiedBy>
  <cp:revision>1401</cp:revision>
  <dcterms:created xsi:type="dcterms:W3CDTF">2014-10-23T01:43:03Z</dcterms:created>
  <dcterms:modified xsi:type="dcterms:W3CDTF">2016-01-02T15:13:53Z</dcterms:modified>
</cp:coreProperties>
</file>