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8" r:id="rId3"/>
    <p:sldId id="308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285" r:id="rId17"/>
    <p:sldId id="286" r:id="rId18"/>
    <p:sldId id="309" r:id="rId19"/>
    <p:sldId id="310" r:id="rId20"/>
    <p:sldId id="312" r:id="rId21"/>
    <p:sldId id="314" r:id="rId22"/>
    <p:sldId id="315" r:id="rId23"/>
    <p:sldId id="316" r:id="rId24"/>
    <p:sldId id="317" r:id="rId25"/>
    <p:sldId id="31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57" r:id="rId34"/>
    <p:sldId id="258" r:id="rId35"/>
    <p:sldId id="259" r:id="rId36"/>
    <p:sldId id="260" r:id="rId37"/>
    <p:sldId id="261" r:id="rId38"/>
    <p:sldId id="262" r:id="rId39"/>
    <p:sldId id="265" r:id="rId40"/>
    <p:sldId id="266" r:id="rId41"/>
    <p:sldId id="268" r:id="rId42"/>
    <p:sldId id="269" r:id="rId43"/>
    <p:sldId id="270" r:id="rId44"/>
    <p:sldId id="271" r:id="rId45"/>
    <p:sldId id="287" r:id="rId46"/>
    <p:sldId id="272" r:id="rId47"/>
    <p:sldId id="263" r:id="rId48"/>
    <p:sldId id="264" r:id="rId49"/>
    <p:sldId id="273" r:id="rId5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0DFF-CE8A-4E20-807F-CDCECF712BC2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2F8FC6-1A18-4912-AD40-39A430936D5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59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0DFF-CE8A-4E20-807F-CDCECF712BC2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2F8FC6-1A18-4912-AD40-39A430936D5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16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0DFF-CE8A-4E20-807F-CDCECF712BC2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2F8FC6-1A18-4912-AD40-39A430936D5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50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0DFF-CE8A-4E20-807F-CDCECF712BC2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2F8FC6-1A18-4912-AD40-39A430936D5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31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0DFF-CE8A-4E20-807F-CDCECF712BC2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2F8FC6-1A18-4912-AD40-39A430936D5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64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0DFF-CE8A-4E20-807F-CDCECF712BC2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2F8FC6-1A18-4912-AD40-39A430936D5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09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0DFF-CE8A-4E20-807F-CDCECF712BC2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2F8FC6-1A18-4912-AD40-39A430936D5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57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85130DFF-CE8A-4E20-807F-CDCECF712BC2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1B2F8FC6-1A18-4912-AD40-39A430936D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55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YOURIP:POR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YOURIP:PORT/phpmyadmi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noip.com/sign-up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://releases.ubuntu.com/14.04.1/ubuntu-14.04.1-server-amd64.iso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://ntu.csie.org/~piaip/pietty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site/ninety9namesblogspotcom/vmnetcfg_VMware_Player_6.0.3.rar?attredirects=0&amp;d=1" TargetMode="Externa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簡廷因 </a:t>
            </a:r>
            <a:r>
              <a:rPr lang="en-US" altLang="zh-TW" dirty="0"/>
              <a:t>Ting-Ying </a:t>
            </a:r>
            <a:r>
              <a:rPr lang="en-US" altLang="zh-TW" dirty="0" err="1"/>
              <a:t>Chien</a:t>
            </a:r>
            <a:endParaRPr lang="en-US" altLang="zh-TW" dirty="0"/>
          </a:p>
          <a:p>
            <a:r>
              <a:rPr lang="en-US" altLang="zh-TW" dirty="0" smtClean="0"/>
              <a:t>2015.09.14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Install </a:t>
            </a:r>
            <a:r>
              <a:rPr lang="en-US" altLang="zh-TW" dirty="0" smtClean="0"/>
              <a:t>server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035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(optional) Apache Error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230" y="2488470"/>
            <a:ext cx="6315075" cy="10572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005443" y="2187038"/>
            <a:ext cx="1656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 err="1">
                <a:solidFill>
                  <a:srgbClr val="FF0000"/>
                </a:solidFill>
              </a:rPr>
              <a:t>httpd.conf</a:t>
            </a:r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230" y="4273334"/>
            <a:ext cx="5200650" cy="10572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322555" y="4039801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httpd-ssl.conf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02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28" y="2034746"/>
            <a:ext cx="7638744" cy="427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55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(optional) Access forbidden</a:t>
            </a:r>
            <a:r>
              <a:rPr lang="en-US" altLang="zh-TW" dirty="0" smtClean="0"/>
              <a:t>!</a:t>
            </a:r>
          </a:p>
          <a:p>
            <a:pPr lvl="1"/>
            <a:r>
              <a:rPr lang="en-US" altLang="zh-TW" dirty="0" smtClean="0"/>
              <a:t>Modify </a:t>
            </a:r>
            <a:r>
              <a:rPr lang="en-US" altLang="zh-TW" dirty="0" err="1" smtClean="0"/>
              <a:t>httpd-xampp.conf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2752501"/>
            <a:ext cx="4824000" cy="3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96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(optional) Access forbidden!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801" y="7185"/>
            <a:ext cx="5936199" cy="333950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511" y="3538016"/>
            <a:ext cx="8114489" cy="125794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511" y="5030363"/>
            <a:ext cx="8114489" cy="119353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935892" y="4250724"/>
            <a:ext cx="1408670" cy="189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935891" y="5670178"/>
            <a:ext cx="1655805" cy="228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207801" y="6245225"/>
            <a:ext cx="358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After modify the file, restart apache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5360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Server URL:</a:t>
            </a:r>
          </a:p>
          <a:p>
            <a:pPr lvl="1"/>
            <a:r>
              <a:rPr lang="en-US" altLang="zh-TW" dirty="0">
                <a:hlinkClick r:id="rId2"/>
              </a:rPr>
              <a:t>http</a:t>
            </a:r>
            <a:r>
              <a:rPr lang="en-US" altLang="zh-TW" dirty="0" smtClean="0">
                <a:hlinkClick r:id="rId2"/>
              </a:rPr>
              <a:t>://YOURIP:PORT/</a:t>
            </a:r>
            <a:endParaRPr lang="en-US" altLang="zh-TW" dirty="0" smtClean="0"/>
          </a:p>
          <a:p>
            <a:pPr lvl="2"/>
            <a:r>
              <a:rPr lang="zh-TW" altLang="en-US" dirty="0"/>
              <a:t>開始</a:t>
            </a:r>
            <a:r>
              <a:rPr lang="en-US" altLang="zh-TW" dirty="0"/>
              <a:t>-&gt;</a:t>
            </a:r>
            <a:r>
              <a:rPr lang="zh-TW" altLang="en-US" dirty="0"/>
              <a:t>執行</a:t>
            </a:r>
            <a:r>
              <a:rPr lang="en-US" altLang="zh-TW" dirty="0"/>
              <a:t>-&gt;</a:t>
            </a:r>
            <a:r>
              <a:rPr lang="en-US" altLang="zh-TW" dirty="0" err="1"/>
              <a:t>cmd</a:t>
            </a:r>
            <a:r>
              <a:rPr lang="en-US" altLang="zh-TW" dirty="0"/>
              <a:t>-&gt;ipconfig</a:t>
            </a:r>
            <a:endParaRPr lang="zh-TW" altLang="en-US" dirty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028303"/>
            <a:ext cx="4005307" cy="25752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789431" y="5254621"/>
            <a:ext cx="988540" cy="23065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2405449" y="2281882"/>
            <a:ext cx="461320" cy="30880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403" y="2812621"/>
            <a:ext cx="5727597" cy="390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Check PHP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308" y="1621527"/>
            <a:ext cx="6050692" cy="412935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100" y="2916847"/>
            <a:ext cx="5385100" cy="380462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64842" y="1671377"/>
            <a:ext cx="535461" cy="223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210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Apache configuration</a:t>
            </a:r>
          </a:p>
          <a:p>
            <a:pPr lvl="1"/>
            <a:r>
              <a:rPr lang="en-US" altLang="zh-TW" dirty="0" smtClean="0"/>
              <a:t>INSTALL</a:t>
            </a:r>
            <a:r>
              <a:rPr lang="zh-TW" altLang="en-US" dirty="0" smtClean="0"/>
              <a:t> </a:t>
            </a:r>
            <a:r>
              <a:rPr lang="en-US" altLang="zh-TW" dirty="0" smtClean="0"/>
              <a:t>DIR/apache/</a:t>
            </a:r>
            <a:r>
              <a:rPr lang="en-US" altLang="zh-TW" dirty="0" err="1" smtClean="0"/>
              <a:t>conf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httpd.conf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ServerRoot</a:t>
            </a:r>
            <a:r>
              <a:rPr lang="en-US" altLang="zh-TW" dirty="0" smtClean="0"/>
              <a:t>	#</a:t>
            </a:r>
            <a:r>
              <a:rPr lang="zh-TW" altLang="en-US" dirty="0" smtClean="0"/>
              <a:t>安裝位置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Listen # Port </a:t>
            </a:r>
            <a:r>
              <a:rPr lang="zh-TW" altLang="en-US" dirty="0" smtClean="0"/>
              <a:t>預設</a:t>
            </a:r>
            <a:r>
              <a:rPr lang="en-US" altLang="zh-TW" dirty="0" smtClean="0"/>
              <a:t>80</a:t>
            </a:r>
          </a:p>
          <a:p>
            <a:pPr lvl="2"/>
            <a:r>
              <a:rPr lang="en-US" altLang="zh-TW" dirty="0" err="1" smtClean="0"/>
              <a:t>DocumentRoot</a:t>
            </a:r>
            <a:r>
              <a:rPr lang="zh-TW" altLang="en-US" dirty="0" smtClean="0"/>
              <a:t> </a:t>
            </a:r>
            <a:r>
              <a:rPr lang="en-US" altLang="zh-TW" dirty="0" smtClean="0"/>
              <a:t>#</a:t>
            </a:r>
            <a:r>
              <a:rPr lang="zh-TW" altLang="en-US" dirty="0" smtClean="0"/>
              <a:t>網頁檔案位置</a:t>
            </a:r>
            <a:endParaRPr lang="en-US" altLang="zh-TW" dirty="0" smtClean="0"/>
          </a:p>
          <a:p>
            <a:pPr lvl="1"/>
            <a:r>
              <a:rPr lang="en-US" altLang="zh-TW" dirty="0"/>
              <a:t>INSTALL</a:t>
            </a:r>
            <a:r>
              <a:rPr lang="zh-TW" altLang="en-US" dirty="0"/>
              <a:t> </a:t>
            </a:r>
            <a:r>
              <a:rPr lang="en-US" altLang="zh-TW" dirty="0" smtClean="0"/>
              <a:t>DIR/</a:t>
            </a:r>
            <a:r>
              <a:rPr lang="en-US" altLang="zh-TW" dirty="0" err="1" smtClean="0"/>
              <a:t>htdocs</a:t>
            </a:r>
            <a:r>
              <a:rPr lang="en-US" altLang="zh-TW" dirty="0" smtClean="0"/>
              <a:t> #</a:t>
            </a:r>
            <a:r>
              <a:rPr lang="zh-TW" altLang="en-US" dirty="0" smtClean="0"/>
              <a:t>預設網頁檔案位置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D:/</a:t>
            </a:r>
            <a:r>
              <a:rPr lang="en-US" altLang="zh-TW" dirty="0"/>
              <a:t>xampp/htdocs</a:t>
            </a:r>
            <a:endParaRPr lang="en-US" altLang="zh-TW" dirty="0" smtClean="0"/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009" y="4056196"/>
            <a:ext cx="4246991" cy="270938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310890" y="4686211"/>
            <a:ext cx="988540" cy="230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160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Test Server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40692" y="908526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test.html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16" y="2015331"/>
            <a:ext cx="3371850" cy="18478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151870" y="1277858"/>
            <a:ext cx="4827372" cy="25853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&lt;html&gt;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&lt;head&gt;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&lt;meta </a:t>
            </a:r>
            <a:r>
              <a:rPr lang="en-US" altLang="zh-TW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&lt;title&gt;</a:t>
            </a:r>
            <a:r>
              <a:rPr lang="en-US" altLang="zh-TW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Hello World </a:t>
            </a: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&lt;/title&gt;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&lt;/head&gt;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&lt;body&gt;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en-US" altLang="zh-TW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Hello World!! </a:t>
            </a: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&lt;/body&gt;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&lt;/html&gt;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2" y="4110680"/>
            <a:ext cx="5166319" cy="227364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692" y="4248805"/>
            <a:ext cx="36385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19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Setup 404 Error </a:t>
            </a:r>
          </a:p>
          <a:p>
            <a:pPr lvl="1"/>
            <a:r>
              <a:rPr lang="en-US" altLang="zh-TW" dirty="0" smtClean="0"/>
              <a:t>Windows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Xampp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2"/>
            <a:r>
              <a:rPr lang="en-US" altLang="zh-TW" dirty="0"/>
              <a:t>INSTALL DIR/apache/</a:t>
            </a:r>
            <a:r>
              <a:rPr lang="en-US" altLang="zh-TW" dirty="0" err="1"/>
              <a:t>conf</a:t>
            </a:r>
            <a:r>
              <a:rPr lang="en-US" altLang="zh-TW" dirty="0"/>
              <a:t>/</a:t>
            </a:r>
            <a:r>
              <a:rPr lang="en-US" altLang="zh-TW" dirty="0" err="1"/>
              <a:t>httpd.conf</a:t>
            </a:r>
            <a:endParaRPr lang="en-US" altLang="zh-TW" dirty="0"/>
          </a:p>
          <a:p>
            <a:pPr lvl="2"/>
            <a:r>
              <a:rPr lang="en-US" altLang="zh-TW" dirty="0" smtClean="0"/>
              <a:t>Add file : INSTALL DIR/</a:t>
            </a:r>
            <a:r>
              <a:rPr lang="en-US" altLang="zh-TW" dirty="0" err="1" smtClean="0"/>
              <a:t>htdocs</a:t>
            </a:r>
            <a:r>
              <a:rPr lang="en-US" altLang="zh-TW" dirty="0" smtClean="0"/>
              <a:t>/missing.html</a:t>
            </a:r>
            <a:endParaRPr lang="en-US" altLang="zh-TW" dirty="0"/>
          </a:p>
          <a:p>
            <a:pPr lvl="1"/>
            <a:r>
              <a:rPr lang="en-US" altLang="zh-TW" dirty="0" smtClean="0"/>
              <a:t>Linux (apache)</a:t>
            </a:r>
            <a:endParaRPr lang="en-US" altLang="zh-TW" dirty="0"/>
          </a:p>
          <a:p>
            <a:pPr lvl="2"/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/apache2/</a:t>
            </a:r>
            <a:r>
              <a:rPr lang="en-US" altLang="zh-TW" dirty="0" err="1"/>
              <a:t>conf</a:t>
            </a:r>
            <a:r>
              <a:rPr lang="en-US" altLang="zh-TW" dirty="0"/>
              <a:t>-available/localized-error-</a:t>
            </a:r>
            <a:r>
              <a:rPr lang="en-US" altLang="zh-TW" dirty="0" err="1"/>
              <a:t>pages.conf</a:t>
            </a:r>
            <a:endParaRPr lang="en-US" altLang="zh-TW" dirty="0"/>
          </a:p>
          <a:p>
            <a:pPr lvl="2"/>
            <a:r>
              <a:rPr lang="en-US" altLang="zh-TW" dirty="0"/>
              <a:t>Add file : /</a:t>
            </a:r>
            <a:r>
              <a:rPr lang="en-US" altLang="zh-TW" dirty="0" err="1"/>
              <a:t>var</a:t>
            </a:r>
            <a:r>
              <a:rPr lang="en-US" altLang="zh-TW" dirty="0"/>
              <a:t>/www/html/missing.html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58562" y="4556503"/>
            <a:ext cx="702687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TW" altLang="en-US" sz="1600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ErrorDocument 404 /missing.html</a:t>
            </a:r>
            <a:endParaRPr lang="en-US" altLang="zh-TW" sz="1600" strike="sngStrik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ErrorDocument 404 /missing.html</a:t>
            </a:r>
            <a:endParaRPr lang="en-US" altLang="zh-TW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(For XAMPP)</a:t>
            </a:r>
          </a:p>
          <a:p>
            <a:r>
              <a:rPr lang="en-US" altLang="zh-TW" sz="16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altLang="zh-TW" sz="1600" strike="sngStrik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altLang="zh-TW" sz="1600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/extra/</a:t>
            </a:r>
            <a:r>
              <a:rPr lang="en-US" altLang="zh-TW" sz="1600" strike="sngStrik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httpd-multilang-errordoc.conf</a:t>
            </a:r>
            <a:endParaRPr lang="en-US" altLang="zh-TW" sz="1600" strike="sngStrik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zh-TW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/extra/</a:t>
            </a:r>
            <a:r>
              <a:rPr lang="en-US" altLang="zh-TW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httpd-multilang-errordoc.conf</a:t>
            </a:r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64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76" y="4374610"/>
            <a:ext cx="3975142" cy="219763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99" y="4374610"/>
            <a:ext cx="3619500" cy="20288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158314" y="1519888"/>
            <a:ext cx="4827372" cy="25853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&lt;html&gt;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&lt;head&gt;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&lt;meta </a:t>
            </a:r>
            <a:r>
              <a:rPr lang="en-US" altLang="zh-TW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&lt;title&gt;</a:t>
            </a:r>
            <a:r>
              <a:rPr lang="en-US" altLang="zh-TW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b="1" kern="0" dirty="0" smtClean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Error Page </a:t>
            </a: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&lt;/title&gt;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&lt;/head&gt;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&lt;body&gt;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en-US" altLang="zh-TW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 smtClean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Error Page </a:t>
            </a: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&lt;/body&gt;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&lt;/html&gt;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62899" y="1208850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missing.html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64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Install </a:t>
            </a:r>
            <a:r>
              <a:rPr lang="en-US" altLang="zh-TW" dirty="0" smtClean="0"/>
              <a:t>XAMPP </a:t>
            </a:r>
            <a:r>
              <a:rPr lang="en-US" altLang="zh-TW" dirty="0"/>
              <a:t>server (windows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Apache</a:t>
            </a:r>
          </a:p>
          <a:p>
            <a:pPr lvl="1"/>
            <a:r>
              <a:rPr lang="en-US" altLang="zh-TW" dirty="0" smtClean="0"/>
              <a:t>PHP</a:t>
            </a:r>
          </a:p>
          <a:p>
            <a:pPr lvl="1"/>
            <a:r>
              <a:rPr lang="en-US" altLang="zh-TW" dirty="0" smtClean="0"/>
              <a:t>MySQL</a:t>
            </a:r>
          </a:p>
          <a:p>
            <a:r>
              <a:rPr lang="en-US" altLang="zh-TW" dirty="0" smtClean="0"/>
              <a:t>Install apache server (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8829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Check MySQL</a:t>
            </a:r>
          </a:p>
          <a:p>
            <a:pPr lvl="1"/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YOURIP:PORT/phpmyadmin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85" y="2545268"/>
            <a:ext cx="7508789" cy="417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34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Set root password</a:t>
            </a:r>
          </a:p>
          <a:p>
            <a:pPr lvl="1"/>
            <a:r>
              <a:rPr lang="zh-TW" altLang="en-US" dirty="0" smtClean="0"/>
              <a:t>使用者 </a:t>
            </a:r>
            <a:r>
              <a:rPr lang="en-US" altLang="zh-TW" dirty="0" smtClean="0"/>
              <a:t>-&gt; root -&gt;</a:t>
            </a:r>
            <a:r>
              <a:rPr lang="zh-TW" altLang="en-US" dirty="0" smtClean="0"/>
              <a:t> 編輯權限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修</a:t>
            </a:r>
            <a:r>
              <a:rPr lang="zh-TW" altLang="en-US" dirty="0"/>
              <a:t>改</a:t>
            </a:r>
            <a:r>
              <a:rPr lang="zh-TW" altLang="en-US" dirty="0" smtClean="0"/>
              <a:t>密碼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主機 </a:t>
            </a:r>
            <a:r>
              <a:rPr lang="en-US" altLang="zh-TW" dirty="0" smtClean="0"/>
              <a:t>127.0.0.1, ::1, localhost </a:t>
            </a:r>
            <a:r>
              <a:rPr lang="zh-TW" altLang="en-US" dirty="0" smtClean="0"/>
              <a:t>都要改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3" y="2844769"/>
            <a:ext cx="4067947" cy="162569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130378" y="3791896"/>
            <a:ext cx="584886" cy="6672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3" y="4850742"/>
            <a:ext cx="4210050" cy="9620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322172" y="4801315"/>
            <a:ext cx="811428" cy="3847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829" y="2917167"/>
            <a:ext cx="44577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65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Login with password</a:t>
            </a:r>
          </a:p>
          <a:p>
            <a:pPr lvl="1"/>
            <a:r>
              <a:rPr lang="en-US" altLang="zh-TW" dirty="0" smtClean="0"/>
              <a:t>Modify </a:t>
            </a:r>
            <a:r>
              <a:rPr lang="en-US" altLang="zh-TW" dirty="0" err="1" smtClean="0"/>
              <a:t>phpMyAdmin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config.inc.php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825" y="2475985"/>
            <a:ext cx="2466975" cy="1790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2509322"/>
            <a:ext cx="5057775" cy="1724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25" y="4430713"/>
            <a:ext cx="50577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7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1673225"/>
            <a:ext cx="4095750" cy="4810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335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Add  super user</a:t>
            </a:r>
          </a:p>
          <a:p>
            <a:pPr lvl="1"/>
            <a:r>
              <a:rPr lang="zh-TW" altLang="en-US" dirty="0"/>
              <a:t>新增使用者</a:t>
            </a:r>
            <a:endParaRPr lang="en-US" altLang="zh-TW" dirty="0"/>
          </a:p>
          <a:p>
            <a:pPr lvl="1"/>
            <a:r>
              <a:rPr lang="zh-TW" altLang="en-US" dirty="0"/>
              <a:t>全域權限</a:t>
            </a:r>
            <a:endParaRPr lang="en-US" altLang="zh-TW" dirty="0"/>
          </a:p>
          <a:p>
            <a:pPr lvl="2"/>
            <a:r>
              <a:rPr lang="zh-TW" altLang="en-US" dirty="0"/>
              <a:t>全選</a:t>
            </a:r>
            <a:endParaRPr lang="en-US" altLang="zh-TW" dirty="0"/>
          </a:p>
          <a:p>
            <a:pPr lvl="1"/>
            <a:r>
              <a:rPr lang="zh-TW" altLang="en-US" dirty="0"/>
              <a:t>執行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18" y="3568765"/>
            <a:ext cx="3301486" cy="32892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719" y="589445"/>
            <a:ext cx="5210175" cy="34671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840718" y="3195916"/>
            <a:ext cx="5210175" cy="860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468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Create a database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2514600"/>
            <a:ext cx="53244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06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Sign in and confirm</a:t>
            </a:r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www.noip.com/sign-up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No-IP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745" y="3122140"/>
            <a:ext cx="3790511" cy="373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1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Add a Host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No-IP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227" y="2260926"/>
            <a:ext cx="5387546" cy="459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2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Add a host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No-IP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746" y="2133093"/>
            <a:ext cx="5074508" cy="472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2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No-IP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23" y="2413687"/>
            <a:ext cx="6178367" cy="444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Download XAMPP</a:t>
            </a:r>
          </a:p>
          <a:p>
            <a:pPr lvl="1"/>
            <a:r>
              <a:rPr lang="en-US" altLang="zh-TW" dirty="0"/>
              <a:t>https://www.apachefriends.org/zh_tw/index.html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72" y="2536769"/>
            <a:ext cx="7555255" cy="404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04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Download dynamic </a:t>
            </a:r>
            <a:r>
              <a:rPr lang="en-US" altLang="zh-TW" dirty="0"/>
              <a:t>DNS update client 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</a:t>
            </a:r>
            <a:r>
              <a:rPr lang="en-US" altLang="zh-TW" dirty="0"/>
              <a:t>://www.noip.com/download?page=win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No-IP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75" y="3068961"/>
            <a:ext cx="7536849" cy="365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7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Login DUC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No-IP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2" y="2120213"/>
            <a:ext cx="34194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3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DUC</a:t>
            </a:r>
          </a:p>
          <a:p>
            <a:pPr lvl="1"/>
            <a:r>
              <a:rPr lang="en-US" altLang="zh-TW" dirty="0" smtClean="0"/>
              <a:t>Edit Hosts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No-IP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2" y="3863181"/>
            <a:ext cx="4495800" cy="22479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345" y="2143125"/>
            <a:ext cx="2466975" cy="4714875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V="1">
            <a:off x="4160108" y="4827373"/>
            <a:ext cx="1878227" cy="31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84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Download Ubuntu 14.04</a:t>
            </a:r>
          </a:p>
          <a:p>
            <a:pPr lvl="1"/>
            <a:r>
              <a:rPr lang="en-US" altLang="zh-TW" dirty="0" smtClean="0">
                <a:hlinkClick r:id="rId2"/>
              </a:rPr>
              <a:t>http://releases.ubuntu.com/14.04.1/ubuntu-14.04.1-server-amd64.iso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err="1" smtClean="0"/>
              <a:t>Vmware</a:t>
            </a:r>
            <a:r>
              <a:rPr lang="en-US" altLang="zh-TW" dirty="0" smtClean="0"/>
              <a:t> Player</a:t>
            </a:r>
          </a:p>
          <a:p>
            <a:pPr lvl="1"/>
            <a:r>
              <a:rPr lang="en-US" altLang="zh-TW" dirty="0" smtClean="0"/>
              <a:t>Create a New Virtual Machine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Install apache server (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827" y="2710248"/>
            <a:ext cx="3448533" cy="4081849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3880022" y="2438400"/>
            <a:ext cx="3682313" cy="33939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51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Personal information</a:t>
            </a:r>
          </a:p>
          <a:p>
            <a:pPr lvl="1"/>
            <a:r>
              <a:rPr lang="en-US" altLang="zh-TW" dirty="0" smtClean="0"/>
              <a:t>User name</a:t>
            </a:r>
          </a:p>
          <a:p>
            <a:pPr lvl="1"/>
            <a:r>
              <a:rPr lang="en-US" altLang="zh-TW" dirty="0" smtClean="0"/>
              <a:t>Password</a:t>
            </a:r>
            <a:endParaRPr lang="en-US" altLang="zh-TW" dirty="0"/>
          </a:p>
          <a:p>
            <a:r>
              <a:rPr lang="en-US" altLang="zh-TW" dirty="0" smtClean="0"/>
              <a:t>Install Location</a:t>
            </a:r>
          </a:p>
          <a:p>
            <a:pPr lvl="1"/>
            <a:r>
              <a:rPr lang="en-US" altLang="zh-TW" dirty="0" smtClean="0"/>
              <a:t>Please select D:\Web\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72" y="3624649"/>
            <a:ext cx="3119400" cy="323335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662" y="3624649"/>
            <a:ext cx="3140434" cy="32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9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Specify Disk Capacity</a:t>
            </a:r>
          </a:p>
          <a:p>
            <a:pPr lvl="1"/>
            <a:r>
              <a:rPr lang="en-US" altLang="zh-TW" dirty="0" smtClean="0"/>
              <a:t>40GB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Finish</a:t>
            </a:r>
          </a:p>
          <a:p>
            <a:pPr lvl="1"/>
            <a:r>
              <a:rPr lang="en-US" altLang="zh-TW" dirty="0" smtClean="0"/>
              <a:t>Check Network Adapter : NAT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16" y="3625200"/>
            <a:ext cx="3119119" cy="3232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027" y="3625200"/>
            <a:ext cx="3126458" cy="32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906" y="1743900"/>
            <a:ext cx="5704188" cy="511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4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24" y="1742400"/>
            <a:ext cx="5764752" cy="51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4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Login</a:t>
            </a:r>
          </a:p>
          <a:p>
            <a:pPr lvl="1"/>
            <a:r>
              <a:rPr lang="en-US" altLang="zh-TW" dirty="0" smtClean="0"/>
              <a:t>To return to your computer,</a:t>
            </a:r>
            <a:r>
              <a:rPr lang="en-US" altLang="zh-TW" dirty="0"/>
              <a:t> </a:t>
            </a:r>
            <a:r>
              <a:rPr lang="en-US" altLang="zh-TW" dirty="0" smtClean="0"/>
              <a:t>press </a:t>
            </a:r>
            <a:r>
              <a:rPr lang="en-US" altLang="zh-TW" dirty="0" err="1"/>
              <a:t>Ctrl+Alt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71" y="3625200"/>
            <a:ext cx="3931393" cy="3232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625200"/>
            <a:ext cx="3895692" cy="32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48498" y="1812325"/>
            <a:ext cx="7397578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public_html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建立資料夾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html</a:t>
            </a:r>
          </a:p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–s #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變更使用者為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apt-get update #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更新套件資料庫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apt-get install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openssh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-server #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安裝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27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Install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67" y="2185705"/>
            <a:ext cx="4259208" cy="359109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25" y="2224988"/>
            <a:ext cx="4291914" cy="359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200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Connect to server</a:t>
            </a:r>
          </a:p>
          <a:p>
            <a:pPr lvl="1"/>
            <a:r>
              <a:rPr lang="en-US" altLang="zh-TW" dirty="0" err="1" smtClean="0"/>
              <a:t>Pietty</a:t>
            </a:r>
            <a:endParaRPr lang="en-US" altLang="zh-TW" dirty="0" smtClean="0"/>
          </a:p>
          <a:p>
            <a:pPr lvl="2"/>
            <a:r>
              <a:rPr lang="en-US" altLang="zh-TW" dirty="0">
                <a:hlinkClick r:id="rId2"/>
              </a:rPr>
              <a:t>http://ntu.csie.org/~piaip/pietty/</a:t>
            </a:r>
            <a:endParaRPr lang="en-US" altLang="zh-TW" dirty="0"/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25200"/>
            <a:ext cx="3796467" cy="3232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385" y="3625200"/>
            <a:ext cx="4067175" cy="29146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0" y="3026847"/>
            <a:ext cx="333926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ifconfig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查詢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</a:p>
        </p:txBody>
      </p:sp>
      <p:sp>
        <p:nvSpPr>
          <p:cNvPr id="7" name="矩形 6"/>
          <p:cNvSpPr/>
          <p:nvPr/>
        </p:nvSpPr>
        <p:spPr>
          <a:xfrm>
            <a:off x="840258" y="4082304"/>
            <a:ext cx="790833" cy="21418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1631091" y="4168346"/>
            <a:ext cx="4637904" cy="52722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631091" y="4070611"/>
            <a:ext cx="878489" cy="22242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15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48498" y="1812325"/>
            <a:ext cx="739757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–s #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變更使用者為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apt-get install vim #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安裝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文字編輯器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apt-get install apache2 #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安裝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apache server</a:t>
            </a:r>
          </a:p>
        </p:txBody>
      </p:sp>
    </p:spTree>
    <p:extLst>
      <p:ext uri="{BB962C8B-B14F-4D97-AF65-F5344CB8AC3E}">
        <p14:creationId xmlns:p14="http://schemas.microsoft.com/office/powerpoint/2010/main" val="386067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Setup apache </a:t>
            </a:r>
          </a:p>
          <a:p>
            <a:pPr lvl="1"/>
            <a:r>
              <a:rPr lang="en-US" altLang="zh-TW" dirty="0" smtClean="0"/>
              <a:t>Add server name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r>
              <a:rPr lang="en-US" altLang="zh-TW" dirty="0" smtClean="0"/>
              <a:t>Make user directory available</a:t>
            </a:r>
          </a:p>
          <a:p>
            <a:pPr lvl="2"/>
            <a:r>
              <a:rPr lang="en-US" altLang="zh-TW" dirty="0" smtClean="0"/>
              <a:t>Default : ~/</a:t>
            </a:r>
            <a:r>
              <a:rPr lang="en-US" altLang="zh-TW" dirty="0" err="1" smtClean="0"/>
              <a:t>public_html</a:t>
            </a:r>
            <a:endParaRPr lang="en-US" altLang="zh-TW" dirty="0" smtClean="0"/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73211" y="4474209"/>
            <a:ext cx="7397578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/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/apache2/mods-enabled/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ln -s ../mods-available/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userdir.conf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ln -s ../mods-available/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userdir.load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apachectl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restart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65671" y="2689656"/>
            <a:ext cx="8612659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"</a:t>
            </a:r>
            <a:r>
              <a:rPr lang="en-US" altLang="zh-TW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ServerName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localhost" | </a:t>
            </a:r>
            <a:r>
              <a:rPr lang="en-US" altLang="zh-TW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tee /</a:t>
            </a:r>
            <a:r>
              <a:rPr lang="en-US" altLang="zh-TW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/apache2/</a:t>
            </a:r>
            <a:r>
              <a:rPr lang="en-US" altLang="zh-TW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-available/</a:t>
            </a:r>
            <a:r>
              <a:rPr lang="en-US" altLang="zh-TW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fqdn.conf</a:t>
            </a:r>
            <a:endParaRPr lang="en-US" altLang="zh-TW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ln -s /</a:t>
            </a:r>
            <a:r>
              <a:rPr lang="en-US" altLang="zh-TW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/apache2/</a:t>
            </a:r>
            <a:r>
              <a:rPr lang="en-US" altLang="zh-TW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-available/</a:t>
            </a:r>
            <a:r>
              <a:rPr lang="en-US" altLang="zh-TW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fqdn.conf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altLang="zh-TW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/apache2/</a:t>
            </a:r>
            <a:r>
              <a:rPr lang="en-US" altLang="zh-TW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-enabled/</a:t>
            </a:r>
            <a:r>
              <a:rPr lang="en-US" altLang="zh-TW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fqdn.conf</a:t>
            </a:r>
            <a:endParaRPr lang="en-US" altLang="zh-TW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Setup apache </a:t>
            </a:r>
          </a:p>
          <a:p>
            <a:pPr lvl="1"/>
            <a:r>
              <a:rPr lang="en-US" altLang="zh-TW" dirty="0" smtClean="0"/>
              <a:t>Alias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29729" y="2660822"/>
            <a:ext cx="7397578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/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/apache2/sites-available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tmp.conf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進入後按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開始編輯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/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/apache2/sites-enabled/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ln –s /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/apache2/sites-available/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tmp.conf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apachectl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restart</a:t>
            </a:r>
          </a:p>
        </p:txBody>
      </p:sp>
      <p:sp>
        <p:nvSpPr>
          <p:cNvPr id="5" name="矩形 4"/>
          <p:cNvSpPr/>
          <p:nvPr/>
        </p:nvSpPr>
        <p:spPr>
          <a:xfrm>
            <a:off x="1" y="4636607"/>
            <a:ext cx="9143999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Alias /tinin "/home/tinin/html"</a:t>
            </a:r>
          </a:p>
          <a:p>
            <a:r>
              <a:rPr lang="zh-TW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&lt;Directory "/home/tinin/html"&gt;</a:t>
            </a:r>
          </a:p>
          <a:p>
            <a:r>
              <a:rPr lang="zh-TW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Options +ExecCGI 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TW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是否可執行</a:t>
            </a:r>
            <a:r>
              <a:rPr lang="en-US" altLang="zh-TW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cgi</a:t>
            </a:r>
            <a:r>
              <a:rPr lang="zh-TW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檔</a:t>
            </a:r>
          </a:p>
          <a:p>
            <a:r>
              <a:rPr lang="zh-TW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AllowOverride None 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TW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是否讀取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htaccess</a:t>
            </a:r>
            <a:r>
              <a:rPr lang="zh-TW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檔內容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通常為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rewrite)</a:t>
            </a:r>
            <a:endParaRPr lang="zh-TW" alt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Require all granted 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TW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所有請求都同意</a:t>
            </a:r>
          </a:p>
          <a:p>
            <a:r>
              <a:rPr lang="zh-TW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DirectoryIndex index.html</a:t>
            </a:r>
          </a:p>
          <a:p>
            <a:r>
              <a:rPr lang="zh-TW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&lt;/Directory&gt;</a:t>
            </a:r>
            <a:endParaRPr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41055" y="4267275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tmp.conf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69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Test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88540" y="2150076"/>
            <a:ext cx="739757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–l YOURID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public_html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vim test.html</a:t>
            </a:r>
          </a:p>
        </p:txBody>
      </p:sp>
      <p:sp>
        <p:nvSpPr>
          <p:cNvPr id="5" name="矩形 4"/>
          <p:cNvSpPr/>
          <p:nvPr/>
        </p:nvSpPr>
        <p:spPr>
          <a:xfrm>
            <a:off x="-35588" y="4051729"/>
            <a:ext cx="4580238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&lt;head&gt;</a:t>
            </a:r>
          </a:p>
          <a:p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&lt;meta charset = "utf-8"&gt;</a:t>
            </a:r>
          </a:p>
          <a:p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&lt;title&gt; Hello World &lt;/title&gt;</a:t>
            </a:r>
          </a:p>
          <a:p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&lt;/head&gt;</a:t>
            </a:r>
          </a:p>
          <a:p>
            <a:endParaRPr lang="en-US" altLang="zh-TW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&lt;body&gt;</a:t>
            </a:r>
          </a:p>
          <a:p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&lt;p&gt; Hello World!! &lt;/p&gt;</a:t>
            </a:r>
          </a:p>
          <a:p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&lt;/body&gt;</a:t>
            </a:r>
          </a:p>
          <a:p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8" name="矩形 7"/>
          <p:cNvSpPr/>
          <p:nvPr/>
        </p:nvSpPr>
        <p:spPr>
          <a:xfrm>
            <a:off x="1119130" y="3769328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test.html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215" y="3193451"/>
            <a:ext cx="3408425" cy="3664549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 flipV="1">
            <a:off x="2452187" y="3426941"/>
            <a:ext cx="3347251" cy="142514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1993557" y="3863181"/>
            <a:ext cx="3731740" cy="183740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7" idx="0"/>
          </p:cNvCxnSpPr>
          <p:nvPr/>
        </p:nvCxnSpPr>
        <p:spPr>
          <a:xfrm flipV="1">
            <a:off x="6231366" y="3623282"/>
            <a:ext cx="392906" cy="51537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725297" y="4138660"/>
            <a:ext cx="101213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YOUR IP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995427" y="4158421"/>
            <a:ext cx="103618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YOUR ID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stCxn id="21" idx="0"/>
          </p:cNvCxnSpPr>
          <p:nvPr/>
        </p:nvCxnSpPr>
        <p:spPr>
          <a:xfrm flipH="1" flipV="1">
            <a:off x="7287113" y="3623282"/>
            <a:ext cx="226405" cy="535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08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Upload files by </a:t>
            </a:r>
            <a:r>
              <a:rPr lang="en-US" altLang="zh-TW" dirty="0" err="1" smtClean="0"/>
              <a:t>Filezilla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524" y="2191265"/>
            <a:ext cx="5730952" cy="466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637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Test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88540" y="2150076"/>
            <a:ext cx="739757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–l YOURID</a:t>
            </a:r>
          </a:p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~/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public_html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/test.html ~/html/</a:t>
            </a:r>
          </a:p>
        </p:txBody>
      </p:sp>
      <p:sp>
        <p:nvSpPr>
          <p:cNvPr id="5" name="矩形 4"/>
          <p:cNvSpPr/>
          <p:nvPr/>
        </p:nvSpPr>
        <p:spPr>
          <a:xfrm>
            <a:off x="-35588" y="4051729"/>
            <a:ext cx="4580238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&lt;head&gt;</a:t>
            </a:r>
          </a:p>
          <a:p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&lt;meta charset = "utf-8"&gt;</a:t>
            </a:r>
          </a:p>
          <a:p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&lt;title&gt; Hello World &lt;/title&gt;</a:t>
            </a:r>
          </a:p>
          <a:p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&lt;/head&gt;</a:t>
            </a:r>
          </a:p>
          <a:p>
            <a:endParaRPr lang="en-US" altLang="zh-TW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&lt;body&gt;</a:t>
            </a:r>
          </a:p>
          <a:p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&lt;p&gt; Hello World!! &lt;/p&gt;</a:t>
            </a:r>
          </a:p>
          <a:p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&lt;/body&gt;</a:t>
            </a:r>
          </a:p>
          <a:p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8" name="矩形 7"/>
          <p:cNvSpPr/>
          <p:nvPr/>
        </p:nvSpPr>
        <p:spPr>
          <a:xfrm>
            <a:off x="1119130" y="3769328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test.html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601" y="3257892"/>
            <a:ext cx="3274270" cy="3495932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 flipV="1">
            <a:off x="2452187" y="3426941"/>
            <a:ext cx="3347251" cy="142514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1993557" y="3863181"/>
            <a:ext cx="3731740" cy="183740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326958" y="4256938"/>
            <a:ext cx="166725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YOUR ALIAS ID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stCxn id="21" idx="0"/>
          </p:cNvCxnSpPr>
          <p:nvPr/>
        </p:nvCxnSpPr>
        <p:spPr>
          <a:xfrm flipH="1" flipV="1">
            <a:off x="7132495" y="3649362"/>
            <a:ext cx="28089" cy="607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92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Download </a:t>
            </a:r>
            <a:r>
              <a:rPr lang="en-US" altLang="zh-TW" dirty="0" err="1" smtClean="0"/>
              <a:t>Vmware</a:t>
            </a:r>
            <a:r>
              <a:rPr lang="en-US" altLang="zh-TW" dirty="0" smtClean="0"/>
              <a:t> Player network configuration</a:t>
            </a:r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sites.google.com/site/ninety9namesblogspotcom/vmnetcfg_VMware_Player_6.0.3.rar?attredirects=0&amp;d=1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/>
              <a:t>Copy vmnetcfg.exe and </a:t>
            </a:r>
            <a:r>
              <a:rPr lang="en-US" altLang="zh-TW" dirty="0" smtClean="0"/>
              <a:t>vmnetcfglib.dll to </a:t>
            </a:r>
            <a:r>
              <a:rPr lang="en-US" altLang="zh-TW" dirty="0" err="1" smtClean="0"/>
              <a:t>Vmware</a:t>
            </a:r>
            <a:r>
              <a:rPr lang="en-US" altLang="zh-TW" dirty="0" smtClean="0"/>
              <a:t> </a:t>
            </a:r>
            <a:r>
              <a:rPr lang="en-US" altLang="zh-TW" dirty="0"/>
              <a:t>Player directory 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800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</a:t>
            </a:r>
            <a:r>
              <a:rPr lang="en-US" altLang="zh-TW" dirty="0"/>
              <a:t>vmnetcfg.exe </a:t>
            </a:r>
            <a:endParaRPr lang="en-US" altLang="zh-TW" dirty="0" smtClean="0"/>
          </a:p>
          <a:p>
            <a:pPr lvl="1"/>
            <a:r>
              <a:rPr lang="en-US" altLang="zh-TW" dirty="0"/>
              <a:t>VMnet8 -&gt;</a:t>
            </a:r>
            <a:r>
              <a:rPr lang="en-US" altLang="zh-TW" dirty="0" smtClean="0"/>
              <a:t>NAT Settings-&gt;add</a:t>
            </a:r>
          </a:p>
          <a:p>
            <a:pPr lvl="1"/>
            <a:r>
              <a:rPr lang="en-US" altLang="zh-TW" dirty="0" smtClean="0"/>
              <a:t>Port : 80 (web server)</a:t>
            </a:r>
          </a:p>
          <a:p>
            <a:pPr lvl="1"/>
            <a:r>
              <a:rPr lang="en-US" altLang="zh-TW" dirty="0" smtClean="0"/>
              <a:t>Port : 22 (</a:t>
            </a:r>
            <a:r>
              <a:rPr lang="en-US" altLang="zh-TW" dirty="0" err="1" smtClean="0"/>
              <a:t>ssh</a:t>
            </a:r>
            <a:r>
              <a:rPr lang="en-US" altLang="zh-TW" dirty="0" smtClean="0"/>
              <a:t> server)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6000"/>
            <a:ext cx="3159657" cy="280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657" y="3996000"/>
            <a:ext cx="2966281" cy="2808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075" y="1710531"/>
            <a:ext cx="3514725" cy="215265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7219499" y="2948831"/>
            <a:ext cx="1924501" cy="3693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YOUR VIRTUAL IP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507" y="3996000"/>
            <a:ext cx="3003493" cy="28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開始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-&gt;</a:t>
            </a:r>
            <a:r>
              <a:rPr lang="en-US" altLang="zh-TW" dirty="0" err="1" smtClean="0"/>
              <a:t>cmd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ipconfig /all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600200"/>
            <a:ext cx="5029200" cy="532447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323219" y="2396895"/>
            <a:ext cx="2738570" cy="3693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YOUR PHYSICAL IP: PORT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63546"/>
            <a:ext cx="6237981" cy="305931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977081" y="5362832"/>
            <a:ext cx="914400" cy="28832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9" idx="3"/>
          </p:cNvCxnSpPr>
          <p:nvPr/>
        </p:nvCxnSpPr>
        <p:spPr>
          <a:xfrm flipV="1">
            <a:off x="2891481" y="2240692"/>
            <a:ext cx="3346500" cy="3266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75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84" y="2215978"/>
            <a:ext cx="4195951" cy="353343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835" y="2215978"/>
            <a:ext cx="4235165" cy="353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6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51" y="2073018"/>
            <a:ext cx="70580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25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73" y="2359025"/>
            <a:ext cx="3371850" cy="41243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839" y="2359025"/>
            <a:ext cx="3390900" cy="41052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963687" y="1917184"/>
            <a:ext cx="5345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C:\Program Files (x86)\Notepad++\notepad++.exe</a:t>
            </a:r>
          </a:p>
        </p:txBody>
      </p:sp>
    </p:spTree>
    <p:extLst>
      <p:ext uri="{BB962C8B-B14F-4D97-AF65-F5344CB8AC3E}">
        <p14:creationId xmlns:p14="http://schemas.microsoft.com/office/powerpoint/2010/main" val="3827102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(optional) Apache Error</a:t>
            </a:r>
          </a:p>
          <a:p>
            <a:pPr lvl="1"/>
            <a:r>
              <a:rPr lang="en-US" altLang="zh-TW" dirty="0" smtClean="0"/>
              <a:t>Modify </a:t>
            </a:r>
            <a:r>
              <a:rPr lang="en-US" altLang="zh-TW" dirty="0" err="1" smtClean="0"/>
              <a:t>config</a:t>
            </a:r>
            <a:endParaRPr lang="en-US" altLang="zh-TW" dirty="0" smtClean="0"/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04" y="2784389"/>
            <a:ext cx="6997613" cy="393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27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(optional) Apache </a:t>
            </a:r>
            <a:r>
              <a:rPr lang="en-US" altLang="zh-TW" dirty="0" smtClean="0"/>
              <a:t>Error</a:t>
            </a:r>
          </a:p>
          <a:p>
            <a:pPr lvl="1"/>
            <a:r>
              <a:rPr lang="en-US" altLang="zh-TW" dirty="0" smtClean="0"/>
              <a:t>Port 80 error -&gt; </a:t>
            </a:r>
            <a:r>
              <a:rPr lang="en-US" altLang="zh-TW" dirty="0" err="1" smtClean="0"/>
              <a:t>httpd.conf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Port 443 error -&gt; </a:t>
            </a:r>
            <a:r>
              <a:rPr lang="en-US" altLang="zh-TW" dirty="0" err="1" smtClean="0"/>
              <a:t>httpd-ss</a:t>
            </a:r>
            <a:r>
              <a:rPr lang="en-US" altLang="zh-TW" dirty="0" err="1"/>
              <a:t>l</a:t>
            </a:r>
            <a:r>
              <a:rPr lang="en-US" altLang="zh-TW" dirty="0" err="1" smtClean="0"/>
              <a:t>.conf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821" y="2868259"/>
            <a:ext cx="6870357" cy="385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6818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0</Template>
  <TotalTime>10398</TotalTime>
  <Words>1003</Words>
  <Application>Microsoft Office PowerPoint</Application>
  <PresentationFormat>如螢幕大小 (4:3)</PresentationFormat>
  <Paragraphs>260</Paragraphs>
  <Slides>49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6" baseType="lpstr">
      <vt:lpstr>細明體</vt:lpstr>
      <vt:lpstr>新細明體</vt:lpstr>
      <vt:lpstr>Calibri</vt:lpstr>
      <vt:lpstr>Corbel</vt:lpstr>
      <vt:lpstr>Courier New</vt:lpstr>
      <vt:lpstr>Times New Roman</vt:lpstr>
      <vt:lpstr>Custom Theme</vt:lpstr>
      <vt:lpstr>Install server</vt:lpstr>
      <vt:lpstr>Outline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No-IP</vt:lpstr>
      <vt:lpstr>No-IP</vt:lpstr>
      <vt:lpstr>No-IP</vt:lpstr>
      <vt:lpstr>No-IP</vt:lpstr>
      <vt:lpstr>No-IP</vt:lpstr>
      <vt:lpstr>No-IP</vt:lpstr>
      <vt:lpstr>No-IP</vt:lpstr>
      <vt:lpstr>Install apache server (linux)</vt:lpstr>
      <vt:lpstr>Install apache server (linux)</vt:lpstr>
      <vt:lpstr>Install apache server (linux)</vt:lpstr>
      <vt:lpstr>Install apache server (linux)</vt:lpstr>
      <vt:lpstr>Install apache server (linux)</vt:lpstr>
      <vt:lpstr>Install apache server (linux)</vt:lpstr>
      <vt:lpstr>Install apache server (linux)</vt:lpstr>
      <vt:lpstr>Install apache server (linux)</vt:lpstr>
      <vt:lpstr>Install apache server (linux)</vt:lpstr>
      <vt:lpstr>Install apache server (linux)</vt:lpstr>
      <vt:lpstr>Install apache server (linux)</vt:lpstr>
      <vt:lpstr>Install apache server (linux)</vt:lpstr>
      <vt:lpstr>Install apache server (linux)</vt:lpstr>
      <vt:lpstr>Install apache server (linux)</vt:lpstr>
      <vt:lpstr>Install apache server (linux)</vt:lpstr>
      <vt:lpstr>Install apache server (linux)</vt:lpstr>
      <vt:lpstr>Install apache server (linux)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tinin</dc:creator>
  <cp:lastModifiedBy>tinin</cp:lastModifiedBy>
  <cp:revision>124</cp:revision>
  <dcterms:created xsi:type="dcterms:W3CDTF">2014-09-11T02:27:33Z</dcterms:created>
  <dcterms:modified xsi:type="dcterms:W3CDTF">2015-09-12T16:07:00Z</dcterms:modified>
</cp:coreProperties>
</file>